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62954F-4118-4886-98B4-0F1084182270}" v="3" dt="2026-01-05T20:06:11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eman, Kayson" userId="c46c18e5-47e3-4542-ba52-7837a6e3337a" providerId="ADAL" clId="{4F4BF6B7-147B-4347-80EB-3360ECAC74C9}"/>
    <pc:docChg chg="custSel addSld delSld modSld sldOrd modMainMaster">
      <pc:chgData name="Freeman, Kayson" userId="c46c18e5-47e3-4542-ba52-7837a6e3337a" providerId="ADAL" clId="{4F4BF6B7-147B-4347-80EB-3360ECAC74C9}" dt="2026-01-05T20:06:44.385" v="45" actId="478"/>
      <pc:docMkLst>
        <pc:docMk/>
      </pc:docMkLst>
      <pc:sldChg chg="new del ord">
        <pc:chgData name="Freeman, Kayson" userId="c46c18e5-47e3-4542-ba52-7837a6e3337a" providerId="ADAL" clId="{4F4BF6B7-147B-4347-80EB-3360ECAC74C9}" dt="2026-01-05T20:04:29.870" v="4" actId="47"/>
        <pc:sldMkLst>
          <pc:docMk/>
          <pc:sldMk cId="3817875276" sldId="257"/>
        </pc:sldMkLst>
      </pc:sldChg>
      <pc:sldChg chg="delSp modSp new mod">
        <pc:chgData name="Freeman, Kayson" userId="c46c18e5-47e3-4542-ba52-7837a6e3337a" providerId="ADAL" clId="{4F4BF6B7-147B-4347-80EB-3360ECAC74C9}" dt="2026-01-05T20:06:44.385" v="45" actId="478"/>
        <pc:sldMkLst>
          <pc:docMk/>
          <pc:sldMk cId="3193570222" sldId="258"/>
        </pc:sldMkLst>
        <pc:spChg chg="mod">
          <ac:chgData name="Freeman, Kayson" userId="c46c18e5-47e3-4542-ba52-7837a6e3337a" providerId="ADAL" clId="{4F4BF6B7-147B-4347-80EB-3360ECAC74C9}" dt="2026-01-05T20:06:37.852" v="44" actId="255"/>
          <ac:spMkLst>
            <pc:docMk/>
            <pc:sldMk cId="3193570222" sldId="258"/>
            <ac:spMk id="2" creationId="{3A72521E-B9EA-8A50-1D41-39DDD8864CC9}"/>
          </ac:spMkLst>
        </pc:spChg>
        <pc:spChg chg="del mod">
          <ac:chgData name="Freeman, Kayson" userId="c46c18e5-47e3-4542-ba52-7837a6e3337a" providerId="ADAL" clId="{4F4BF6B7-147B-4347-80EB-3360ECAC74C9}" dt="2026-01-05T20:06:44.385" v="45" actId="478"/>
          <ac:spMkLst>
            <pc:docMk/>
            <pc:sldMk cId="3193570222" sldId="258"/>
            <ac:spMk id="3" creationId="{3C9E25A3-4EB8-4B8B-9820-706305EE85E2}"/>
          </ac:spMkLst>
        </pc:spChg>
      </pc:sldChg>
      <pc:sldMasterChg chg="setBg modSldLayout">
        <pc:chgData name="Freeman, Kayson" userId="c46c18e5-47e3-4542-ba52-7837a6e3337a" providerId="ADAL" clId="{4F4BF6B7-147B-4347-80EB-3360ECAC74C9}" dt="2026-01-05T20:06:11.319" v="40"/>
        <pc:sldMasterMkLst>
          <pc:docMk/>
          <pc:sldMasterMk cId="2780248505" sldId="2147483660"/>
        </pc:sldMasterMkLst>
        <pc:sldLayoutChg chg="setBg">
          <pc:chgData name="Freeman, Kayson" userId="c46c18e5-47e3-4542-ba52-7837a6e3337a" providerId="ADAL" clId="{4F4BF6B7-147B-4347-80EB-3360ECAC74C9}" dt="2026-01-05T20:06:11.319" v="40"/>
          <pc:sldLayoutMkLst>
            <pc:docMk/>
            <pc:sldMasterMk cId="2780248505" sldId="2147483660"/>
            <pc:sldLayoutMk cId="4265003454" sldId="2147483661"/>
          </pc:sldLayoutMkLst>
        </pc:sldLayoutChg>
        <pc:sldLayoutChg chg="setBg">
          <pc:chgData name="Freeman, Kayson" userId="c46c18e5-47e3-4542-ba52-7837a6e3337a" providerId="ADAL" clId="{4F4BF6B7-147B-4347-80EB-3360ECAC74C9}" dt="2026-01-05T20:06:11.319" v="40"/>
          <pc:sldLayoutMkLst>
            <pc:docMk/>
            <pc:sldMasterMk cId="2780248505" sldId="2147483660"/>
            <pc:sldLayoutMk cId="855071885" sldId="2147483663"/>
          </pc:sldLayoutMkLst>
        </pc:sldLayoutChg>
      </pc:sldMasterChg>
    </pc:docChg>
  </pc:docChgLst>
  <pc:docChgLst>
    <pc:chgData name="Jacobs, Sarah" userId="002a9254-0f7b-4229-91b3-3bdfc67539de" providerId="ADAL" clId="{29BB9C4E-E173-4E97-A004-C3E25C1C26B6}"/>
    <pc:docChg chg="undo custSel modSld">
      <pc:chgData name="Jacobs, Sarah" userId="002a9254-0f7b-4229-91b3-3bdfc67539de" providerId="ADAL" clId="{29BB9C4E-E173-4E97-A004-C3E25C1C26B6}" dt="2025-12-15T15:24:36.122" v="3" actId="1076"/>
      <pc:docMkLst>
        <pc:docMk/>
      </pc:docMkLst>
      <pc:sldChg chg="addSp delSp modSp mod setBg">
        <pc:chgData name="Jacobs, Sarah" userId="002a9254-0f7b-4229-91b3-3bdfc67539de" providerId="ADAL" clId="{29BB9C4E-E173-4E97-A004-C3E25C1C26B6}" dt="2025-12-15T15:24:36.122" v="3" actId="1076"/>
        <pc:sldMkLst>
          <pc:docMk/>
          <pc:sldMk cId="2593782933" sldId="256"/>
        </pc:sldMkLst>
        <pc:picChg chg="mod">
          <ac:chgData name="Jacobs, Sarah" userId="002a9254-0f7b-4229-91b3-3bdfc67539de" providerId="ADAL" clId="{29BB9C4E-E173-4E97-A004-C3E25C1C26B6}" dt="2025-12-15T15:24:36.122" v="3" actId="1076"/>
          <ac:picMkLst>
            <pc:docMk/>
            <pc:sldMk cId="2593782933" sldId="256"/>
            <ac:picMk id="5" creationId="{8F99FB0A-0C78-E911-66E0-B629048A677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0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2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0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98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7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3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43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51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77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2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46F6CEA-D3A6-4D6C-85AB-9EDD9E24D457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5FFA6725-1F11-410D-BB6A-FFA17502C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248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521E-B9EA-8A50-1D41-39DDD8864C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dirty="0">
                <a:latin typeface="Aldhabi" panose="020F0502020204030204" pitchFamily="2" charset="-78"/>
                <a:cs typeface="Aldhabi" panose="020F0502020204030204" pitchFamily="2" charset="-78"/>
              </a:rPr>
              <a:t>Trends &amp; Insights</a:t>
            </a:r>
          </a:p>
        </p:txBody>
      </p:sp>
    </p:spTree>
    <p:extLst>
      <p:ext uri="{BB962C8B-B14F-4D97-AF65-F5344CB8AC3E}">
        <p14:creationId xmlns:p14="http://schemas.microsoft.com/office/powerpoint/2010/main" val="3193570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99FB0A-0C78-E911-66E0-B629048A67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606" y="418023"/>
            <a:ext cx="10901172" cy="6081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78293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53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Aldhabi</vt:lpstr>
      <vt:lpstr>Arial</vt:lpstr>
      <vt:lpstr>Gill Sans MT</vt:lpstr>
      <vt:lpstr>Parcel</vt:lpstr>
      <vt:lpstr>Trends &amp; Insights</vt:lpstr>
      <vt:lpstr>PowerPoint Presentation</vt:lpstr>
    </vt:vector>
  </TitlesOfParts>
  <Company>Coweta County Board of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Jacobs, Sarah</dc:creator>
  <cp:lastModifiedBy>Freeman, Kayson</cp:lastModifiedBy>
  <cp:revision>1</cp:revision>
  <dcterms:created xsi:type="dcterms:W3CDTF">2025-12-15T14:33:53Z</dcterms:created>
  <dcterms:modified xsi:type="dcterms:W3CDTF">2026-01-05T20:07:18Z</dcterms:modified>
</cp:coreProperties>
</file>