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B923BB-D3F8-40D2-8F81-20B57E09026E}" v="3" dt="2026-01-05T20:09:15.7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eman, Kayson" userId="c46c18e5-47e3-4542-ba52-7837a6e3337a" providerId="ADAL" clId="{4F4BF6B7-147B-4347-80EB-3360ECAC74C9}"/>
    <pc:docChg chg="addSld delSld modSld sldOrd">
      <pc:chgData name="Freeman, Kayson" userId="c46c18e5-47e3-4542-ba52-7837a6e3337a" providerId="ADAL" clId="{4F4BF6B7-147B-4347-80EB-3360ECAC74C9}" dt="2026-01-05T20:10:27.495" v="57" actId="1076"/>
      <pc:docMkLst>
        <pc:docMk/>
      </pc:docMkLst>
      <pc:sldChg chg="new del ord">
        <pc:chgData name="Freeman, Kayson" userId="c46c18e5-47e3-4542-ba52-7837a6e3337a" providerId="ADAL" clId="{4F4BF6B7-147B-4347-80EB-3360ECAC74C9}" dt="2026-01-05T20:08:53.246" v="5" actId="47"/>
        <pc:sldMkLst>
          <pc:docMk/>
          <pc:sldMk cId="3740132583" sldId="257"/>
        </pc:sldMkLst>
      </pc:sldChg>
      <pc:sldChg chg="add del">
        <pc:chgData name="Freeman, Kayson" userId="c46c18e5-47e3-4542-ba52-7837a6e3337a" providerId="ADAL" clId="{4F4BF6B7-147B-4347-80EB-3360ECAC74C9}" dt="2026-01-05T20:08:54.898" v="6" actId="47"/>
        <pc:sldMkLst>
          <pc:docMk/>
          <pc:sldMk cId="3193570222" sldId="258"/>
        </pc:sldMkLst>
      </pc:sldChg>
      <pc:sldChg chg="addSp modSp add mod">
        <pc:chgData name="Freeman, Kayson" userId="c46c18e5-47e3-4542-ba52-7837a6e3337a" providerId="ADAL" clId="{4F4BF6B7-147B-4347-80EB-3360ECAC74C9}" dt="2026-01-05T20:10:27.495" v="57" actId="1076"/>
        <pc:sldMkLst>
          <pc:docMk/>
          <pc:sldMk cId="3785088654" sldId="259"/>
        </pc:sldMkLst>
        <pc:spChg chg="mod">
          <ac:chgData name="Freeman, Kayson" userId="c46c18e5-47e3-4542-ba52-7837a6e3337a" providerId="ADAL" clId="{4F4BF6B7-147B-4347-80EB-3360ECAC74C9}" dt="2026-01-05T20:09:03.590" v="24" actId="20577"/>
          <ac:spMkLst>
            <pc:docMk/>
            <pc:sldMk cId="3785088654" sldId="259"/>
            <ac:spMk id="2" creationId="{3A72521E-B9EA-8A50-1D41-39DDD8864CC9}"/>
          </ac:spMkLst>
        </pc:spChg>
        <pc:spChg chg="add mod">
          <ac:chgData name="Freeman, Kayson" userId="c46c18e5-47e3-4542-ba52-7837a6e3337a" providerId="ADAL" clId="{4F4BF6B7-147B-4347-80EB-3360ECAC74C9}" dt="2026-01-05T20:10:27.495" v="57" actId="1076"/>
          <ac:spMkLst>
            <pc:docMk/>
            <pc:sldMk cId="3785088654" sldId="259"/>
            <ac:spMk id="3" creationId="{4B7C0C16-83EE-4F52-626A-5FF257379D1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BAF54-A87A-CA89-8865-2B5D1F8D3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0BAE12-CD91-6955-7B30-4D94CE028F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21055-159A-BF44-A3AC-8366E5E86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384F-4CC2-42F5-90A0-47ECC981D7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28977-672C-F080-A867-516F08828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C7E77-CB5C-B72B-FCD3-98F77AB9E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42EE9-66D6-4F69-A356-AA1521264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3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86D5F-0EBA-C403-1A25-D77CA188D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5B44FA-09C4-C8C7-9BFE-CE1CBECCF4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650AA-107F-4815-65F8-5558A383C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384F-4CC2-42F5-90A0-47ECC981D7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67530-826B-14CB-D164-D231D3071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20064-B984-BBF8-E51B-494885543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42EE9-66D6-4F69-A356-AA1521264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976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ABE209-531A-224B-126E-5FC2C6594B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DAFFB-0A20-6BF9-96DC-C67726811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6F0DD-9FD2-5609-FDE3-4FAD4C2C2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384F-4CC2-42F5-90A0-47ECC981D7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A3C93-0734-0330-50CC-49C951381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6A8CE-FBAF-B629-D53F-18EE63EB6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42EE9-66D6-4F69-A356-AA1521264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367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579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30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62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3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16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111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2633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082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4B341-4269-8376-9C7D-6A2748C03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77A03-16BB-FDBE-DD62-7B18E3B5AF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6A5CB5-1EDB-D44B-63DA-2C5C3BAD3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384F-4CC2-42F5-90A0-47ECC981D7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940864-D43F-7741-C945-2CA09FD1A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D29A05-268E-DCAE-A5CE-795C7D437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42EE9-66D6-4F69-A356-AA1521264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290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718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473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3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B6602-7C41-85D2-78BE-CFEFD0FCF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A5C594-0590-B861-913C-3933CF47E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580A8-E16B-188B-C3EB-801129D56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384F-4CC2-42F5-90A0-47ECC981D7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ED3EC-353B-FFF0-A6FC-C43C503A4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A0321-B136-DC42-AC77-BDA9A9F49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42EE9-66D6-4F69-A356-AA1521264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2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BCF8D-241B-B7BB-E60D-5F890AB70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CBD81-EE39-7ED2-6E6F-5695FC4738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DA2ED1-7000-B188-4EA8-084927D1F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B702DB-EFA9-C9A1-FE24-5057F31C1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384F-4CC2-42F5-90A0-47ECC981D7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6E082-16C1-D157-E64C-1E6CB1731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4B7A7E-1948-AA5E-2F72-DD6C66346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42EE9-66D6-4F69-A356-AA1521264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5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4DBBB-0232-6496-9A15-E0500630F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4E726-C706-F44F-E949-AC0C6BEE7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CE4475-2D39-4592-2147-9D845717C4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39A97-D7B5-A03F-8AAC-E2BC73AB90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029DE7-FE15-86A4-BBA2-77FFCF6E86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1D692D-D67E-00A5-E337-F4DEC898B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384F-4CC2-42F5-90A0-47ECC981D7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784E37-3C63-68E3-17F9-D721F5BB6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DEE767-603E-90B5-8F8D-324C8C3D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42EE9-66D6-4F69-A356-AA1521264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88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1FC74-5E6D-6333-52DF-996618091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6E5207-42E5-44E0-476D-B4D3CAD8F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384F-4CC2-42F5-90A0-47ECC981D7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68DB2C-9C0D-C608-EE15-CB84FFDC4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2ECBEA-779B-DE6C-1B94-FBF7B936E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42EE9-66D6-4F69-A356-AA1521264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83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57A401-A940-D99F-B9B0-07AAA1557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384F-4CC2-42F5-90A0-47ECC981D7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7D08BE-3550-4B86-341B-40B7CFA81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775ED3-AC03-D018-994C-2D524B421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42EE9-66D6-4F69-A356-AA1521264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792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335D2-0189-1536-5A5B-B943130DA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8DD6D-CD2D-CC7F-5DA0-23422B587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65680C-4794-A2DA-185A-F68EA094E0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A44C70-1748-1CC5-484B-763386BE0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384F-4CC2-42F5-90A0-47ECC981D7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3314A1-ED65-F888-D48E-31F5E572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5D95BF-AC59-5316-208D-513D7739C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42EE9-66D6-4F69-A356-AA1521264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597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961D-A66C-57E2-03FA-9F9B02B2E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F4DBF1-18F3-0DA0-7ED0-BA39F1D61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1A907-6612-FDDD-4F55-846B3E9B10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3869B0-184A-ADF1-751E-701C88BB0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5384F-4CC2-42F5-90A0-47ECC981D7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A2B6E5-EF9F-ED0B-AF3E-5000361E5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FC6B80-FBDB-650B-0511-456AD0D29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42EE9-66D6-4F69-A356-AA1521264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017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62603E-9B87-8EB3-9B64-A019A427A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7B3E89-B3C1-CF10-4C76-A4A1EA546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098AD-FB20-1180-2793-87E5471C65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75384F-4CC2-42F5-90A0-47ECC981D7F8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AC008-471C-FAD0-4C8E-2F3C7901D9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7A7C3-EE7C-39E7-3492-960349AD8D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942EE9-66D6-4F69-A356-AA1521264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435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985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2521E-B9EA-8A50-1D41-39DDD8864C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dirty="0">
                <a:latin typeface="Aldhabi" panose="020F0502020204030204" pitchFamily="2" charset="-78"/>
                <a:cs typeface="Aldhabi" panose="020F0502020204030204" pitchFamily="2" charset="-78"/>
              </a:rPr>
              <a:t>Property Spotlight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7C0C16-83EE-4F52-626A-5FF257379D14}"/>
              </a:ext>
            </a:extLst>
          </p:cNvPr>
          <p:cNvSpPr txBox="1"/>
          <p:nvPr/>
        </p:nvSpPr>
        <p:spPr>
          <a:xfrm>
            <a:off x="3384487" y="3838668"/>
            <a:ext cx="54230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Aldhabi" panose="01000000000000000000" pitchFamily="2" charset="-78"/>
                <a:cs typeface="Aldhabi" panose="01000000000000000000" pitchFamily="2" charset="-78"/>
              </a:rPr>
              <a:t>Coweta Industrial Site 9</a:t>
            </a:r>
          </a:p>
        </p:txBody>
      </p:sp>
    </p:spTree>
    <p:extLst>
      <p:ext uri="{BB962C8B-B14F-4D97-AF65-F5344CB8AC3E}">
        <p14:creationId xmlns:p14="http://schemas.microsoft.com/office/powerpoint/2010/main" val="3785088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9821B7-6FA3-A430-E388-D563F525DAE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033" r="5412" b="1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85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A848929-9675-1777-9665-8B3DE7BDD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425950"/>
            <a:ext cx="11210925" cy="744836"/>
          </a:xfrm>
        </p:spPr>
        <p:txBody>
          <a:bodyPr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</a:rPr>
              <a:t>Coweta Industrial Site 9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35069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24356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1515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Parcel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Aldhabi</vt:lpstr>
      <vt:lpstr>Aptos</vt:lpstr>
      <vt:lpstr>Aptos Display</vt:lpstr>
      <vt:lpstr>Arial</vt:lpstr>
      <vt:lpstr>Gill Sans MT</vt:lpstr>
      <vt:lpstr>Office Theme</vt:lpstr>
      <vt:lpstr>Parcel</vt:lpstr>
      <vt:lpstr>Property Spotlight</vt:lpstr>
      <vt:lpstr>Coweta Industrial Site 9</vt:lpstr>
    </vt:vector>
  </TitlesOfParts>
  <Company>Coweta County Board of Commissioners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Jacobs, Sarah</dc:creator>
  <cp:lastModifiedBy>Freeman, Kayson</cp:lastModifiedBy>
  <cp:revision>1</cp:revision>
  <dcterms:created xsi:type="dcterms:W3CDTF">2025-12-16T20:14:41Z</dcterms:created>
  <dcterms:modified xsi:type="dcterms:W3CDTF">2026-01-05T20:10:33Z</dcterms:modified>
</cp:coreProperties>
</file>