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65A39-7170-8B70-02BD-2F9CCEB7C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3F4DD0-6DAC-20EC-50C5-32CE19934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A13E9-F63B-5F3D-AAA8-3E1F6CD6C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F11C-3831-4000-BD2B-7078064EE08B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2E4DC-0572-68BD-AC48-BEC8B8350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93C72-BEC2-8801-7DC8-9FFD1E4E3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5A93-0986-4AE8-B16D-E50BE9B44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6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B9B89-B7EE-7A5B-97C3-E461EBE81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E29C53-4955-E0FE-605A-514DE3DB2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A8F4B-E072-AAC5-4E6C-3C52B40BB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F11C-3831-4000-BD2B-7078064EE08B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D80E9-705D-50DA-7D25-96683FBEE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C85BB-8CEF-67C4-71E8-481832FB7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5A93-0986-4AE8-B16D-E50BE9B44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1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C15F19-ED51-A5A3-5A1B-4274DEF7B1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C2478D-A87D-BFC8-86E5-DA6C44CD0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AB260-0F42-90B1-76D6-6F797DC3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F11C-3831-4000-BD2B-7078064EE08B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FFC90-BD75-93AF-3E73-AF0CBBA5A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E5985-9DEC-7AFA-AA03-1D650B14E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5A93-0986-4AE8-B16D-E50BE9B44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5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131F2-809A-E6CB-D290-5E2203E74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9CFC0-7285-3142-EA23-BDC44FA98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4C68C-A44D-4568-B398-98918BCEB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F11C-3831-4000-BD2B-7078064EE08B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F8D59-C3BF-8FDD-BFDC-0CBFC255D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6C6BA-4CFB-72FC-2F0A-E98AA7CFD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5A93-0986-4AE8-B16D-E50BE9B44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6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A6835-22F9-200D-D5CB-98993F910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EF96F-9248-58C1-128B-7D89EEEC9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9408C-A944-325C-52BD-C20709B28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F11C-3831-4000-BD2B-7078064EE08B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0BA6B-49D4-6869-D041-165DA5F92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806D9-E37E-1578-9429-AE5E00F18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5A93-0986-4AE8-B16D-E50BE9B44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0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BEC6F-0965-C788-3700-BF0107853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4CE2A-814C-021A-1E92-A8802F156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B203F-1BA5-63DF-2A0D-2B6EDE020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4F5AE8-0CEF-8DE4-B6D6-5F99B7A65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F11C-3831-4000-BD2B-7078064EE08B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C182F-3657-91B2-E979-6BBD1E098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204E0-FD96-D569-E3B4-6C1AD8E1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5A93-0986-4AE8-B16D-E50BE9B44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7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120AB-54AC-8689-E3AA-08AA8EEE4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2CF07-00B0-9CC1-1415-7ABDD3B81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5AB5B-4E72-FD5A-DCC6-27A764432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147D09-68E2-6DF1-A18D-EB39132E22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D7C9EA-ED47-38D4-09DB-879C41E515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E4A4E3-60CC-2D04-598B-6B7F4BA8B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F11C-3831-4000-BD2B-7078064EE08B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14975F-6E36-904B-7B4C-0AB7564E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85CC19-2F02-7E37-3EC6-478CF66A5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5A93-0986-4AE8-B16D-E50BE9B44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2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57BD0-355A-AAE1-88A6-F25A1BC0D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9E38F-39D2-A55A-CFAE-BAF6E0C1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F11C-3831-4000-BD2B-7078064EE08B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E8ACB-AE82-B3CB-66D2-CADC66ADE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F66C37-A15B-A94F-76F9-8CBAD1661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5A93-0986-4AE8-B16D-E50BE9B44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4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A2488A-5DE6-D22F-9034-EC28F3D81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F11C-3831-4000-BD2B-7078064EE08B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F09763-9988-5D8B-9163-46BFFF9A6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A38A0-5168-5230-C542-56A49BD6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5A93-0986-4AE8-B16D-E50BE9B44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7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AC02-D0B5-D957-880B-87F087EAE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13698-B22B-8898-2470-E62F8CCA1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55B301-4ED1-DCF1-3BF9-D1BEBD5B9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078F6-D73A-1336-C7BA-BFF306C55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F11C-3831-4000-BD2B-7078064EE08B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22684-BB7F-D30B-4D46-49F40DCF3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A0EC6-F8D6-AC8C-2D2D-E9EFC7064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5A93-0986-4AE8-B16D-E50BE9B44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56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F046C-D2DB-BF13-ACEE-571DEAAC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3C3A73-E1B2-21E3-8B76-4E7E3CAE9F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0B8E2-51F0-FBA8-239F-2E1D2A555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ABD23B-1540-E343-3497-6307C92B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F11C-3831-4000-BD2B-7078064EE08B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5DD3B-ABD4-C750-0C80-FC0133B6E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38282A-269C-0FDC-0AF6-3FAA08010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5A93-0986-4AE8-B16D-E50BE9B44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6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1C1ECE-30F7-80B0-5E1F-4276EEE1B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52272-0D53-3E50-94F3-7AE56BD5F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09F46-271E-C272-F82C-7BEFB7339E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E3F11C-3831-4000-BD2B-7078064EE08B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044B8-73FF-BADD-310E-DF266F7B4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90E3E-AB8D-559D-999A-6E497AA49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295A93-0986-4AE8-B16D-E50BE9B44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3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D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BDF4A78-0177-956A-02BF-E0E6B818A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HQ Industrial- 800 Weldon 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2F5721-FC09-7167-A588-D0E3B28B9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1914" y="961812"/>
            <a:ext cx="6261570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67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3C12A-AF0C-B746-F8B4-61C4BAAD66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696ED8-01B3-0422-6A4F-5E756B70E6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FBAD70-1E44-39B2-ADB5-0DEE13551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5" y="109537"/>
            <a:ext cx="9848850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52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C88E9F-D65D-FBA6-3AD4-3531ADFCB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50" y="190500"/>
            <a:ext cx="8452485" cy="6477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8984D094-46AB-3769-D41F-7BCA5C5BC741}"/>
              </a:ext>
            </a:extLst>
          </p:cNvPr>
          <p:cNvSpPr/>
          <p:nvPr/>
        </p:nvSpPr>
        <p:spPr>
          <a:xfrm>
            <a:off x="4017523" y="1284051"/>
            <a:ext cx="6040877" cy="128405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51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HQ Industrial- 800 Weldon Rd</vt:lpstr>
      <vt:lpstr>PowerPoint Presentation</vt:lpstr>
      <vt:lpstr>PowerPoint Presentation</vt:lpstr>
    </vt:vector>
  </TitlesOfParts>
  <Company>Coweta County Board of Commissioners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Jacobs, Sarah</dc:creator>
  <cp:lastModifiedBy>Jacobs, Sarah</cp:lastModifiedBy>
  <cp:revision>2</cp:revision>
  <dcterms:created xsi:type="dcterms:W3CDTF">2025-11-17T19:07:02Z</dcterms:created>
  <dcterms:modified xsi:type="dcterms:W3CDTF">2025-11-20T17:38:21Z</dcterms:modified>
</cp:coreProperties>
</file>