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70" r:id="rId3"/>
    <p:sldId id="266" r:id="rId4"/>
    <p:sldId id="267" r:id="rId5"/>
    <p:sldId id="268" r:id="rId6"/>
    <p:sldId id="269" r:id="rId7"/>
    <p:sldId id="271" r:id="rId8"/>
    <p:sldId id="260" r:id="rId9"/>
    <p:sldId id="261" r:id="rId10"/>
    <p:sldId id="262" r:id="rId11"/>
    <p:sldId id="272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6D7DBA-BBC0-4289-9D04-B2ADE08C568A}" v="1" dt="2025-11-03T15:51:51.1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394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s, Sarah" userId="002a9254-0f7b-4229-91b3-3bdfc67539de" providerId="ADAL" clId="{29BB9C4E-E173-4E97-A004-C3E25C1C26B6}"/>
    <pc:docChg chg="undo custSel addSld modSld">
      <pc:chgData name="Jacobs, Sarah" userId="002a9254-0f7b-4229-91b3-3bdfc67539de" providerId="ADAL" clId="{29BB9C4E-E173-4E97-A004-C3E25C1C26B6}" dt="2025-11-03T15:54:02.126" v="145" actId="255"/>
      <pc:docMkLst>
        <pc:docMk/>
      </pc:docMkLst>
      <pc:sldChg chg="modNotes">
        <pc:chgData name="Jacobs, Sarah" userId="002a9254-0f7b-4229-91b3-3bdfc67539de" providerId="ADAL" clId="{29BB9C4E-E173-4E97-A004-C3E25C1C26B6}" dt="2025-10-31T19:30:01.425" v="0" actId="6549"/>
        <pc:sldMkLst>
          <pc:docMk/>
          <pc:sldMk cId="2736062400" sldId="266"/>
        </pc:sldMkLst>
      </pc:sldChg>
      <pc:sldChg chg="modNotes">
        <pc:chgData name="Jacobs, Sarah" userId="002a9254-0f7b-4229-91b3-3bdfc67539de" providerId="ADAL" clId="{29BB9C4E-E173-4E97-A004-C3E25C1C26B6}" dt="2025-10-31T19:30:09.777" v="1" actId="6549"/>
        <pc:sldMkLst>
          <pc:docMk/>
          <pc:sldMk cId="2531723407" sldId="267"/>
        </pc:sldMkLst>
      </pc:sldChg>
      <pc:sldChg chg="addSp delSp modSp new mod setBg addAnim">
        <pc:chgData name="Jacobs, Sarah" userId="002a9254-0f7b-4229-91b3-3bdfc67539de" providerId="ADAL" clId="{29BB9C4E-E173-4E97-A004-C3E25C1C26B6}" dt="2025-11-03T15:52:30.125" v="91"/>
        <pc:sldMkLst>
          <pc:docMk/>
          <pc:sldMk cId="801472119" sldId="270"/>
        </pc:sldMkLst>
        <pc:spChg chg="mod">
          <ac:chgData name="Jacobs, Sarah" userId="002a9254-0f7b-4229-91b3-3bdfc67539de" providerId="ADAL" clId="{29BB9C4E-E173-4E97-A004-C3E25C1C26B6}" dt="2025-11-03T15:52:30.123" v="90" actId="26606"/>
          <ac:spMkLst>
            <pc:docMk/>
            <pc:sldMk cId="801472119" sldId="270"/>
            <ac:spMk id="2" creationId="{B867B204-74E8-7E61-D44F-81D4DAA65FE2}"/>
          </ac:spMkLst>
        </pc:spChg>
        <pc:spChg chg="mod">
          <ac:chgData name="Jacobs, Sarah" userId="002a9254-0f7b-4229-91b3-3bdfc67539de" providerId="ADAL" clId="{29BB9C4E-E173-4E97-A004-C3E25C1C26B6}" dt="2025-11-03T15:52:30.123" v="90" actId="26606"/>
          <ac:spMkLst>
            <pc:docMk/>
            <pc:sldMk cId="801472119" sldId="270"/>
            <ac:spMk id="3" creationId="{BEF9CFDA-88EA-CC21-30E3-793B3A9B2E9F}"/>
          </ac:spMkLst>
        </pc:spChg>
        <pc:spChg chg="add del">
          <ac:chgData name="Jacobs, Sarah" userId="002a9254-0f7b-4229-91b3-3bdfc67539de" providerId="ADAL" clId="{29BB9C4E-E173-4E97-A004-C3E25C1C26B6}" dt="2025-11-03T15:52:30.123" v="90" actId="26606"/>
          <ac:spMkLst>
            <pc:docMk/>
            <pc:sldMk cId="801472119" sldId="270"/>
            <ac:spMk id="8" creationId="{1A3C89F8-0D2F-47FF-B903-151248265F47}"/>
          </ac:spMkLst>
        </pc:spChg>
        <pc:spChg chg="add del">
          <ac:chgData name="Jacobs, Sarah" userId="002a9254-0f7b-4229-91b3-3bdfc67539de" providerId="ADAL" clId="{29BB9C4E-E173-4E97-A004-C3E25C1C26B6}" dt="2025-11-03T15:52:30.123" v="90" actId="26606"/>
          <ac:spMkLst>
            <pc:docMk/>
            <pc:sldMk cId="801472119" sldId="270"/>
            <ac:spMk id="10" creationId="{C5CB530E-515E-412C-9DF1-5F8FFBD6F383}"/>
          </ac:spMkLst>
        </pc:spChg>
        <pc:spChg chg="add del">
          <ac:chgData name="Jacobs, Sarah" userId="002a9254-0f7b-4229-91b3-3bdfc67539de" providerId="ADAL" clId="{29BB9C4E-E173-4E97-A004-C3E25C1C26B6}" dt="2025-11-03T15:52:30.123" v="90" actId="26606"/>
          <ac:spMkLst>
            <pc:docMk/>
            <pc:sldMk cId="801472119" sldId="270"/>
            <ac:spMk id="12" creationId="{712D4376-A578-4FF1-94FC-245E7A6A489F}"/>
          </ac:spMkLst>
        </pc:spChg>
        <pc:spChg chg="add del">
          <ac:chgData name="Jacobs, Sarah" userId="002a9254-0f7b-4229-91b3-3bdfc67539de" providerId="ADAL" clId="{29BB9C4E-E173-4E97-A004-C3E25C1C26B6}" dt="2025-11-03T15:52:30.123" v="90" actId="26606"/>
          <ac:spMkLst>
            <pc:docMk/>
            <pc:sldMk cId="801472119" sldId="270"/>
            <ac:spMk id="14" creationId="{AEA7509D-F04F-40CB-A0B3-EEF16499CC9F}"/>
          </ac:spMkLst>
        </pc:spChg>
        <pc:spChg chg="add del">
          <ac:chgData name="Jacobs, Sarah" userId="002a9254-0f7b-4229-91b3-3bdfc67539de" providerId="ADAL" clId="{29BB9C4E-E173-4E97-A004-C3E25C1C26B6}" dt="2025-11-03T15:52:30.123" v="90" actId="26606"/>
          <ac:spMkLst>
            <pc:docMk/>
            <pc:sldMk cId="801472119" sldId="270"/>
            <ac:spMk id="18" creationId="{508BEF50-7B1E-49A4-BC19-5F4F1D755E64}"/>
          </ac:spMkLst>
        </pc:spChg>
        <pc:spChg chg="add del">
          <ac:chgData name="Jacobs, Sarah" userId="002a9254-0f7b-4229-91b3-3bdfc67539de" providerId="ADAL" clId="{29BB9C4E-E173-4E97-A004-C3E25C1C26B6}" dt="2025-11-03T15:52:30.123" v="90" actId="26606"/>
          <ac:spMkLst>
            <pc:docMk/>
            <pc:sldMk cId="801472119" sldId="270"/>
            <ac:spMk id="20" creationId="{3FBAD350-5664-4811-A208-657FB882D350}"/>
          </ac:spMkLst>
        </pc:spChg>
        <pc:spChg chg="add del">
          <ac:chgData name="Jacobs, Sarah" userId="002a9254-0f7b-4229-91b3-3bdfc67539de" providerId="ADAL" clId="{29BB9C4E-E173-4E97-A004-C3E25C1C26B6}" dt="2025-11-03T15:52:30.123" v="90" actId="26606"/>
          <ac:spMkLst>
            <pc:docMk/>
            <pc:sldMk cId="801472119" sldId="270"/>
            <ac:spMk id="22" creationId="{C39ADB8F-D187-49D7-BDCF-C1B6DC727068}"/>
          </ac:spMkLst>
        </pc:spChg>
        <pc:spChg chg="add">
          <ac:chgData name="Jacobs, Sarah" userId="002a9254-0f7b-4229-91b3-3bdfc67539de" providerId="ADAL" clId="{29BB9C4E-E173-4E97-A004-C3E25C1C26B6}" dt="2025-11-03T15:52:30.123" v="90" actId="26606"/>
          <ac:spMkLst>
            <pc:docMk/>
            <pc:sldMk cId="801472119" sldId="270"/>
            <ac:spMk id="27" creationId="{4E94261F-1ED3-4E90-88E6-13479144005B}"/>
          </ac:spMkLst>
        </pc:spChg>
        <pc:cxnChg chg="add">
          <ac:chgData name="Jacobs, Sarah" userId="002a9254-0f7b-4229-91b3-3bdfc67539de" providerId="ADAL" clId="{29BB9C4E-E173-4E97-A004-C3E25C1C26B6}" dt="2025-11-03T15:51:21.027" v="85" actId="26606"/>
          <ac:cxnSpMkLst>
            <pc:docMk/>
            <pc:sldMk cId="801472119" sldId="270"/>
            <ac:cxnSpMk id="16" creationId="{56020367-4FD5-4596-8E10-C5F095CD8DBF}"/>
          </ac:cxnSpMkLst>
        </pc:cxnChg>
      </pc:sldChg>
      <pc:sldChg chg="addSp delSp modSp add mod">
        <pc:chgData name="Jacobs, Sarah" userId="002a9254-0f7b-4229-91b3-3bdfc67539de" providerId="ADAL" clId="{29BB9C4E-E173-4E97-A004-C3E25C1C26B6}" dt="2025-11-03T15:52:21.279" v="89" actId="255"/>
        <pc:sldMkLst>
          <pc:docMk/>
          <pc:sldMk cId="3996264212" sldId="271"/>
        </pc:sldMkLst>
        <pc:spChg chg="mod">
          <ac:chgData name="Jacobs, Sarah" userId="002a9254-0f7b-4229-91b3-3bdfc67539de" providerId="ADAL" clId="{29BB9C4E-E173-4E97-A004-C3E25C1C26B6}" dt="2025-11-03T15:52:04.582" v="87" actId="26606"/>
          <ac:spMkLst>
            <pc:docMk/>
            <pc:sldMk cId="3996264212" sldId="271"/>
            <ac:spMk id="2" creationId="{09B95978-D1D6-3F17-B411-1F5DD5C97C10}"/>
          </ac:spMkLst>
        </pc:spChg>
        <pc:spChg chg="mod">
          <ac:chgData name="Jacobs, Sarah" userId="002a9254-0f7b-4229-91b3-3bdfc67539de" providerId="ADAL" clId="{29BB9C4E-E173-4E97-A004-C3E25C1C26B6}" dt="2025-11-03T15:52:21.279" v="89" actId="255"/>
          <ac:spMkLst>
            <pc:docMk/>
            <pc:sldMk cId="3996264212" sldId="271"/>
            <ac:spMk id="3" creationId="{D77160E2-FD13-D617-7875-A6860CD538E1}"/>
          </ac:spMkLst>
        </pc:spChg>
        <pc:spChg chg="del">
          <ac:chgData name="Jacobs, Sarah" userId="002a9254-0f7b-4229-91b3-3bdfc67539de" providerId="ADAL" clId="{29BB9C4E-E173-4E97-A004-C3E25C1C26B6}" dt="2025-11-03T15:52:04.582" v="87" actId="26606"/>
          <ac:spMkLst>
            <pc:docMk/>
            <pc:sldMk cId="3996264212" sldId="271"/>
            <ac:spMk id="40" creationId="{712D4376-A578-4FF1-94FC-245E7A6A489F}"/>
          </ac:spMkLst>
        </pc:spChg>
        <pc:spChg chg="del">
          <ac:chgData name="Jacobs, Sarah" userId="002a9254-0f7b-4229-91b3-3bdfc67539de" providerId="ADAL" clId="{29BB9C4E-E173-4E97-A004-C3E25C1C26B6}" dt="2025-11-03T15:52:04.582" v="87" actId="26606"/>
          <ac:spMkLst>
            <pc:docMk/>
            <pc:sldMk cId="3996264212" sldId="271"/>
            <ac:spMk id="41" creationId="{8F9CBE3F-79A8-4F8F-88D9-DAD03D0D281F}"/>
          </ac:spMkLst>
        </pc:spChg>
        <pc:spChg chg="del">
          <ac:chgData name="Jacobs, Sarah" userId="002a9254-0f7b-4229-91b3-3bdfc67539de" providerId="ADAL" clId="{29BB9C4E-E173-4E97-A004-C3E25C1C26B6}" dt="2025-11-03T15:52:04.582" v="87" actId="26606"/>
          <ac:spMkLst>
            <pc:docMk/>
            <pc:sldMk cId="3996264212" sldId="271"/>
            <ac:spMk id="42" creationId="{3FBAD350-5664-4811-A208-657FB882D350}"/>
          </ac:spMkLst>
        </pc:spChg>
        <pc:spChg chg="del">
          <ac:chgData name="Jacobs, Sarah" userId="002a9254-0f7b-4229-91b3-3bdfc67539de" providerId="ADAL" clId="{29BB9C4E-E173-4E97-A004-C3E25C1C26B6}" dt="2025-11-03T15:52:04.582" v="87" actId="26606"/>
          <ac:spMkLst>
            <pc:docMk/>
            <pc:sldMk cId="3996264212" sldId="271"/>
            <ac:spMk id="43" creationId="{508BEF50-7B1E-49A4-BC19-5F4F1D755E64}"/>
          </ac:spMkLst>
        </pc:spChg>
        <pc:spChg chg="del">
          <ac:chgData name="Jacobs, Sarah" userId="002a9254-0f7b-4229-91b3-3bdfc67539de" providerId="ADAL" clId="{29BB9C4E-E173-4E97-A004-C3E25C1C26B6}" dt="2025-11-03T15:52:04.582" v="87" actId="26606"/>
          <ac:spMkLst>
            <pc:docMk/>
            <pc:sldMk cId="3996264212" sldId="271"/>
            <ac:spMk id="45" creationId="{C5CB530E-515E-412C-9DF1-5F8FFBD6F383}"/>
          </ac:spMkLst>
        </pc:spChg>
        <pc:spChg chg="del">
          <ac:chgData name="Jacobs, Sarah" userId="002a9254-0f7b-4229-91b3-3bdfc67539de" providerId="ADAL" clId="{29BB9C4E-E173-4E97-A004-C3E25C1C26B6}" dt="2025-11-03T15:52:04.582" v="87" actId="26606"/>
          <ac:spMkLst>
            <pc:docMk/>
            <pc:sldMk cId="3996264212" sldId="271"/>
            <ac:spMk id="46" creationId="{AEA7509D-F04F-40CB-A0B3-EEF16499CC9F}"/>
          </ac:spMkLst>
        </pc:spChg>
        <pc:spChg chg="del">
          <ac:chgData name="Jacobs, Sarah" userId="002a9254-0f7b-4229-91b3-3bdfc67539de" providerId="ADAL" clId="{29BB9C4E-E173-4E97-A004-C3E25C1C26B6}" dt="2025-11-03T15:52:04.582" v="87" actId="26606"/>
          <ac:spMkLst>
            <pc:docMk/>
            <pc:sldMk cId="3996264212" sldId="271"/>
            <ac:spMk id="47" creationId="{C39ADB8F-D187-49D7-BDCF-C1B6DC727068}"/>
          </ac:spMkLst>
        </pc:spChg>
        <pc:spChg chg="add">
          <ac:chgData name="Jacobs, Sarah" userId="002a9254-0f7b-4229-91b3-3bdfc67539de" providerId="ADAL" clId="{29BB9C4E-E173-4E97-A004-C3E25C1C26B6}" dt="2025-11-03T15:52:04.582" v="87" actId="26606"/>
          <ac:spMkLst>
            <pc:docMk/>
            <pc:sldMk cId="3996264212" sldId="271"/>
            <ac:spMk id="52" creationId="{4E94261F-1ED3-4E90-88E6-13479144005B}"/>
          </ac:spMkLst>
        </pc:spChg>
      </pc:sldChg>
      <pc:sldChg chg="addSp delSp modSp new mod setBg modClrScheme chgLayout">
        <pc:chgData name="Jacobs, Sarah" userId="002a9254-0f7b-4229-91b3-3bdfc67539de" providerId="ADAL" clId="{29BB9C4E-E173-4E97-A004-C3E25C1C26B6}" dt="2025-11-03T15:54:02.126" v="145" actId="255"/>
        <pc:sldMkLst>
          <pc:docMk/>
          <pc:sldMk cId="4284787175" sldId="272"/>
        </pc:sldMkLst>
        <pc:spChg chg="del mod ord">
          <ac:chgData name="Jacobs, Sarah" userId="002a9254-0f7b-4229-91b3-3bdfc67539de" providerId="ADAL" clId="{29BB9C4E-E173-4E97-A004-C3E25C1C26B6}" dt="2025-11-03T15:53:01.717" v="93" actId="700"/>
          <ac:spMkLst>
            <pc:docMk/>
            <pc:sldMk cId="4284787175" sldId="272"/>
            <ac:spMk id="2" creationId="{63432938-DBA5-DCED-76FD-F56653CA1BC8}"/>
          </ac:spMkLst>
        </pc:spChg>
        <pc:spChg chg="del">
          <ac:chgData name="Jacobs, Sarah" userId="002a9254-0f7b-4229-91b3-3bdfc67539de" providerId="ADAL" clId="{29BB9C4E-E173-4E97-A004-C3E25C1C26B6}" dt="2025-11-03T15:53:01.717" v="93" actId="700"/>
          <ac:spMkLst>
            <pc:docMk/>
            <pc:sldMk cId="4284787175" sldId="272"/>
            <ac:spMk id="3" creationId="{A4DDD269-C1EF-959B-4E4C-F795EAB74674}"/>
          </ac:spMkLst>
        </pc:spChg>
        <pc:spChg chg="add del mod ord">
          <ac:chgData name="Jacobs, Sarah" userId="002a9254-0f7b-4229-91b3-3bdfc67539de" providerId="ADAL" clId="{29BB9C4E-E173-4E97-A004-C3E25C1C26B6}" dt="2025-11-03T15:53:07.173" v="94" actId="700"/>
          <ac:spMkLst>
            <pc:docMk/>
            <pc:sldMk cId="4284787175" sldId="272"/>
            <ac:spMk id="4" creationId="{32EDD5FD-EC42-1048-5504-412D3DC3C51A}"/>
          </ac:spMkLst>
        </pc:spChg>
        <pc:spChg chg="add mod ord">
          <ac:chgData name="Jacobs, Sarah" userId="002a9254-0f7b-4229-91b3-3bdfc67539de" providerId="ADAL" clId="{29BB9C4E-E173-4E97-A004-C3E25C1C26B6}" dt="2025-11-03T15:53:37.698" v="115" actId="26606"/>
          <ac:spMkLst>
            <pc:docMk/>
            <pc:sldMk cId="4284787175" sldId="272"/>
            <ac:spMk id="5" creationId="{7E2AC30E-F842-C220-05E4-417B94DE45F8}"/>
          </ac:spMkLst>
        </pc:spChg>
        <pc:spChg chg="add mod ord">
          <ac:chgData name="Jacobs, Sarah" userId="002a9254-0f7b-4229-91b3-3bdfc67539de" providerId="ADAL" clId="{29BB9C4E-E173-4E97-A004-C3E25C1C26B6}" dt="2025-11-03T15:54:02.126" v="145" actId="255"/>
          <ac:spMkLst>
            <pc:docMk/>
            <pc:sldMk cId="4284787175" sldId="272"/>
            <ac:spMk id="6" creationId="{D0909C59-290D-6144-5012-B736BC345CE6}"/>
          </ac:spMkLst>
        </pc:spChg>
        <pc:spChg chg="add del">
          <ac:chgData name="Jacobs, Sarah" userId="002a9254-0f7b-4229-91b3-3bdfc67539de" providerId="ADAL" clId="{29BB9C4E-E173-4E97-A004-C3E25C1C26B6}" dt="2025-11-03T15:53:37.698" v="114" actId="26606"/>
          <ac:spMkLst>
            <pc:docMk/>
            <pc:sldMk cId="4284787175" sldId="272"/>
            <ac:spMk id="11" creationId="{EFA9B6C6-A247-48A8-9A1C-1E36FA9456B5}"/>
          </ac:spMkLst>
        </pc:spChg>
        <pc:spChg chg="add del">
          <ac:chgData name="Jacobs, Sarah" userId="002a9254-0f7b-4229-91b3-3bdfc67539de" providerId="ADAL" clId="{29BB9C4E-E173-4E97-A004-C3E25C1C26B6}" dt="2025-11-03T15:53:37.698" v="114" actId="26606"/>
          <ac:spMkLst>
            <pc:docMk/>
            <pc:sldMk cId="4284787175" sldId="272"/>
            <ac:spMk id="13" creationId="{C5CB530E-515E-412C-9DF1-5F8FFBD6F383}"/>
          </ac:spMkLst>
        </pc:spChg>
        <pc:spChg chg="add del">
          <ac:chgData name="Jacobs, Sarah" userId="002a9254-0f7b-4229-91b3-3bdfc67539de" providerId="ADAL" clId="{29BB9C4E-E173-4E97-A004-C3E25C1C26B6}" dt="2025-11-03T15:53:37.698" v="114" actId="26606"/>
          <ac:spMkLst>
            <pc:docMk/>
            <pc:sldMk cId="4284787175" sldId="272"/>
            <ac:spMk id="15" creationId="{712D4376-A578-4FF1-94FC-245E7A6A489F}"/>
          </ac:spMkLst>
        </pc:spChg>
        <pc:spChg chg="add del">
          <ac:chgData name="Jacobs, Sarah" userId="002a9254-0f7b-4229-91b3-3bdfc67539de" providerId="ADAL" clId="{29BB9C4E-E173-4E97-A004-C3E25C1C26B6}" dt="2025-11-03T15:53:37.698" v="114" actId="26606"/>
          <ac:spMkLst>
            <pc:docMk/>
            <pc:sldMk cId="4284787175" sldId="272"/>
            <ac:spMk id="17" creationId="{AEA7509D-F04F-40CB-A0B3-EEF16499CC9F}"/>
          </ac:spMkLst>
        </pc:spChg>
        <pc:spChg chg="add">
          <ac:chgData name="Jacobs, Sarah" userId="002a9254-0f7b-4229-91b3-3bdfc67539de" providerId="ADAL" clId="{29BB9C4E-E173-4E97-A004-C3E25C1C26B6}" dt="2025-11-03T15:53:37.698" v="115" actId="26606"/>
          <ac:spMkLst>
            <pc:docMk/>
            <pc:sldMk cId="4284787175" sldId="272"/>
            <ac:spMk id="21" creationId="{4E94261F-1ED3-4E90-88E6-13479144005B}"/>
          </ac:spMkLst>
        </pc:spChg>
        <pc:cxnChg chg="add del">
          <ac:chgData name="Jacobs, Sarah" userId="002a9254-0f7b-4229-91b3-3bdfc67539de" providerId="ADAL" clId="{29BB9C4E-E173-4E97-A004-C3E25C1C26B6}" dt="2025-11-03T15:53:37.698" v="114" actId="26606"/>
          <ac:cxnSpMkLst>
            <pc:docMk/>
            <pc:sldMk cId="4284787175" sldId="272"/>
            <ac:cxnSpMk id="19" creationId="{56020367-4FD5-4596-8E10-C5F095CD8DBF}"/>
          </ac:cxnSpMkLst>
        </pc:cxnChg>
        <pc:cxnChg chg="add">
          <ac:chgData name="Jacobs, Sarah" userId="002a9254-0f7b-4229-91b3-3bdfc67539de" providerId="ADAL" clId="{29BB9C4E-E173-4E97-A004-C3E25C1C26B6}" dt="2025-11-03T15:53:37.698" v="115" actId="26606"/>
          <ac:cxnSpMkLst>
            <pc:docMk/>
            <pc:sldMk cId="4284787175" sldId="272"/>
            <ac:cxnSpMk id="22" creationId="{56020367-4FD5-4596-8E10-C5F095CD8DBF}"/>
          </ac:cxnSpMkLst>
        </pc:cxnChg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11ED7D-115D-40E3-B83C-038600AB81B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DBB23B-CAC7-4FAE-A5A2-62844B11E527}">
      <dgm:prSet/>
      <dgm:spPr/>
      <dgm:t>
        <a:bodyPr/>
        <a:lstStyle/>
        <a:p>
          <a:r>
            <a:rPr lang="en-US"/>
            <a:t>“Silicon Heartland”</a:t>
          </a:r>
        </a:p>
      </dgm:t>
    </dgm:pt>
    <dgm:pt modelId="{F38B2525-9873-4134-85D8-B21D28E7B21D}" type="parTrans" cxnId="{7B5213E4-F5CC-4F06-B089-B6A7A78D8950}">
      <dgm:prSet/>
      <dgm:spPr/>
      <dgm:t>
        <a:bodyPr/>
        <a:lstStyle/>
        <a:p>
          <a:endParaRPr lang="en-US"/>
        </a:p>
      </dgm:t>
    </dgm:pt>
    <dgm:pt modelId="{2B365A69-B19B-4307-8291-5685C9165ADA}" type="sibTrans" cxnId="{7B5213E4-F5CC-4F06-B089-B6A7A78D8950}">
      <dgm:prSet/>
      <dgm:spPr/>
      <dgm:t>
        <a:bodyPr/>
        <a:lstStyle/>
        <a:p>
          <a:endParaRPr lang="en-US"/>
        </a:p>
      </dgm:t>
    </dgm:pt>
    <dgm:pt modelId="{F2AE874E-83CF-4EE2-93F9-A9FB0D924FCA}">
      <dgm:prSet/>
      <dgm:spPr/>
      <dgm:t>
        <a:bodyPr/>
        <a:lstStyle/>
        <a:p>
          <a:r>
            <a:rPr lang="en-US"/>
            <a:t>$40 Billion+ in Private Investment</a:t>
          </a:r>
        </a:p>
      </dgm:t>
    </dgm:pt>
    <dgm:pt modelId="{262D8C1A-9920-433F-901F-3B7EE79B3224}" type="parTrans" cxnId="{301BD02A-7C59-4779-B2C6-803F1F5B3874}">
      <dgm:prSet/>
      <dgm:spPr/>
      <dgm:t>
        <a:bodyPr/>
        <a:lstStyle/>
        <a:p>
          <a:endParaRPr lang="en-US"/>
        </a:p>
      </dgm:t>
    </dgm:pt>
    <dgm:pt modelId="{179CF0F9-CBD0-4529-9FE6-4A02E7FD58FB}" type="sibTrans" cxnId="{301BD02A-7C59-4779-B2C6-803F1F5B3874}">
      <dgm:prSet/>
      <dgm:spPr/>
      <dgm:t>
        <a:bodyPr/>
        <a:lstStyle/>
        <a:p>
          <a:endParaRPr lang="en-US"/>
        </a:p>
      </dgm:t>
    </dgm:pt>
    <dgm:pt modelId="{F0068956-3FC6-4689-829A-C60E4A9C593E}">
      <dgm:prSet/>
      <dgm:spPr/>
      <dgm:t>
        <a:bodyPr/>
        <a:lstStyle/>
        <a:p>
          <a:r>
            <a:rPr lang="en-US"/>
            <a:t>Columbus Top-Tier North American Data Center Market</a:t>
          </a:r>
        </a:p>
      </dgm:t>
    </dgm:pt>
    <dgm:pt modelId="{A0E635E8-9820-410B-8476-4FE7FBFC4A0E}" type="parTrans" cxnId="{0EEF8B84-A062-4EA5-80C8-608966DD096F}">
      <dgm:prSet/>
      <dgm:spPr/>
      <dgm:t>
        <a:bodyPr/>
        <a:lstStyle/>
        <a:p>
          <a:endParaRPr lang="en-US"/>
        </a:p>
      </dgm:t>
    </dgm:pt>
    <dgm:pt modelId="{3B4E3B9C-B28B-4BE5-8C68-3BD9E31CC6CD}" type="sibTrans" cxnId="{0EEF8B84-A062-4EA5-80C8-608966DD096F}">
      <dgm:prSet/>
      <dgm:spPr/>
      <dgm:t>
        <a:bodyPr/>
        <a:lstStyle/>
        <a:p>
          <a:endParaRPr lang="en-US"/>
        </a:p>
      </dgm:t>
    </dgm:pt>
    <dgm:pt modelId="{1CC943F0-7E62-4584-8274-CCD11FF496AB}">
      <dgm:prSet/>
      <dgm:spPr/>
      <dgm:t>
        <a:bodyPr/>
        <a:lstStyle/>
        <a:p>
          <a:r>
            <a:rPr lang="en-US"/>
            <a:t>OH Chamber of Commerce Research Foundation </a:t>
          </a:r>
        </a:p>
      </dgm:t>
    </dgm:pt>
    <dgm:pt modelId="{3D8E5C2C-9F8B-4829-AFD5-19ADAF3C17E5}" type="parTrans" cxnId="{58E2CA6B-D860-4BB2-9CF9-72B064CD890A}">
      <dgm:prSet/>
      <dgm:spPr/>
      <dgm:t>
        <a:bodyPr/>
        <a:lstStyle/>
        <a:p>
          <a:endParaRPr lang="en-US"/>
        </a:p>
      </dgm:t>
    </dgm:pt>
    <dgm:pt modelId="{18B9A4B1-2A66-45C7-B608-81D426178F86}" type="sibTrans" cxnId="{58E2CA6B-D860-4BB2-9CF9-72B064CD890A}">
      <dgm:prSet/>
      <dgm:spPr/>
      <dgm:t>
        <a:bodyPr/>
        <a:lstStyle/>
        <a:p>
          <a:endParaRPr lang="en-US"/>
        </a:p>
      </dgm:t>
    </dgm:pt>
    <dgm:pt modelId="{372DC0CB-51F5-4F3E-B6D7-7153134C11DD}" type="pres">
      <dgm:prSet presAssocID="{0E11ED7D-115D-40E3-B83C-038600AB81BC}" presName="linear" presStyleCnt="0">
        <dgm:presLayoutVars>
          <dgm:animLvl val="lvl"/>
          <dgm:resizeHandles val="exact"/>
        </dgm:presLayoutVars>
      </dgm:prSet>
      <dgm:spPr/>
    </dgm:pt>
    <dgm:pt modelId="{09190F00-4B7F-4489-9979-CD47F3B4A392}" type="pres">
      <dgm:prSet presAssocID="{DADBB23B-CAC7-4FAE-A5A2-62844B11E52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8D29C11-4B42-4DD4-AE43-8E44A83B26FC}" type="pres">
      <dgm:prSet presAssocID="{2B365A69-B19B-4307-8291-5685C9165ADA}" presName="spacer" presStyleCnt="0"/>
      <dgm:spPr/>
    </dgm:pt>
    <dgm:pt modelId="{AC5D24BA-59F2-4896-A977-270B0DB80856}" type="pres">
      <dgm:prSet presAssocID="{F2AE874E-83CF-4EE2-93F9-A9FB0D924FC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3F3500B-C5FD-41FC-AB0B-0DDA7E7AEC91}" type="pres">
      <dgm:prSet presAssocID="{179CF0F9-CBD0-4529-9FE6-4A02E7FD58FB}" presName="spacer" presStyleCnt="0"/>
      <dgm:spPr/>
    </dgm:pt>
    <dgm:pt modelId="{87390D86-5480-4B7D-91AD-A23189B89EAE}" type="pres">
      <dgm:prSet presAssocID="{F0068956-3FC6-4689-829A-C60E4A9C593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C95E052-9C29-497C-A80E-8D521AD82270}" type="pres">
      <dgm:prSet presAssocID="{3B4E3B9C-B28B-4BE5-8C68-3BD9E31CC6CD}" presName="spacer" presStyleCnt="0"/>
      <dgm:spPr/>
    </dgm:pt>
    <dgm:pt modelId="{F94BD8C3-9485-467F-994A-D40D4BB3BE24}" type="pres">
      <dgm:prSet presAssocID="{1CC943F0-7E62-4584-8274-CCD11FF496A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01BD02A-7C59-4779-B2C6-803F1F5B3874}" srcId="{0E11ED7D-115D-40E3-B83C-038600AB81BC}" destId="{F2AE874E-83CF-4EE2-93F9-A9FB0D924FCA}" srcOrd="1" destOrd="0" parTransId="{262D8C1A-9920-433F-901F-3B7EE79B3224}" sibTransId="{179CF0F9-CBD0-4529-9FE6-4A02E7FD58FB}"/>
    <dgm:cxn modelId="{D27FAB5E-CA2F-497B-B8DF-77739ED5509A}" type="presOf" srcId="{F2AE874E-83CF-4EE2-93F9-A9FB0D924FCA}" destId="{AC5D24BA-59F2-4896-A977-270B0DB80856}" srcOrd="0" destOrd="0" presId="urn:microsoft.com/office/officeart/2005/8/layout/vList2"/>
    <dgm:cxn modelId="{58E2CA6B-D860-4BB2-9CF9-72B064CD890A}" srcId="{0E11ED7D-115D-40E3-B83C-038600AB81BC}" destId="{1CC943F0-7E62-4584-8274-CCD11FF496AB}" srcOrd="3" destOrd="0" parTransId="{3D8E5C2C-9F8B-4829-AFD5-19ADAF3C17E5}" sibTransId="{18B9A4B1-2A66-45C7-B608-81D426178F86}"/>
    <dgm:cxn modelId="{9BE8F76D-CA8F-4942-8EFD-F20BE84C4184}" type="presOf" srcId="{F0068956-3FC6-4689-829A-C60E4A9C593E}" destId="{87390D86-5480-4B7D-91AD-A23189B89EAE}" srcOrd="0" destOrd="0" presId="urn:microsoft.com/office/officeart/2005/8/layout/vList2"/>
    <dgm:cxn modelId="{0EEF8B84-A062-4EA5-80C8-608966DD096F}" srcId="{0E11ED7D-115D-40E3-B83C-038600AB81BC}" destId="{F0068956-3FC6-4689-829A-C60E4A9C593E}" srcOrd="2" destOrd="0" parTransId="{A0E635E8-9820-410B-8476-4FE7FBFC4A0E}" sibTransId="{3B4E3B9C-B28B-4BE5-8C68-3BD9E31CC6CD}"/>
    <dgm:cxn modelId="{BDE567AD-E44C-43AD-8245-935EE6BDB654}" type="presOf" srcId="{0E11ED7D-115D-40E3-B83C-038600AB81BC}" destId="{372DC0CB-51F5-4F3E-B6D7-7153134C11DD}" srcOrd="0" destOrd="0" presId="urn:microsoft.com/office/officeart/2005/8/layout/vList2"/>
    <dgm:cxn modelId="{74402BBE-E085-42EA-BD9C-8328C28896D7}" type="presOf" srcId="{1CC943F0-7E62-4584-8274-CCD11FF496AB}" destId="{F94BD8C3-9485-467F-994A-D40D4BB3BE24}" srcOrd="0" destOrd="0" presId="urn:microsoft.com/office/officeart/2005/8/layout/vList2"/>
    <dgm:cxn modelId="{7B5213E4-F5CC-4F06-B089-B6A7A78D8950}" srcId="{0E11ED7D-115D-40E3-B83C-038600AB81BC}" destId="{DADBB23B-CAC7-4FAE-A5A2-62844B11E527}" srcOrd="0" destOrd="0" parTransId="{F38B2525-9873-4134-85D8-B21D28E7B21D}" sibTransId="{2B365A69-B19B-4307-8291-5685C9165ADA}"/>
    <dgm:cxn modelId="{E5BC59E8-9C47-4378-AABA-C40F34252AF1}" type="presOf" srcId="{DADBB23B-CAC7-4FAE-A5A2-62844B11E527}" destId="{09190F00-4B7F-4489-9979-CD47F3B4A392}" srcOrd="0" destOrd="0" presId="urn:microsoft.com/office/officeart/2005/8/layout/vList2"/>
    <dgm:cxn modelId="{8E854934-0E80-48AF-BCF5-0F4572C07A01}" type="presParOf" srcId="{372DC0CB-51F5-4F3E-B6D7-7153134C11DD}" destId="{09190F00-4B7F-4489-9979-CD47F3B4A392}" srcOrd="0" destOrd="0" presId="urn:microsoft.com/office/officeart/2005/8/layout/vList2"/>
    <dgm:cxn modelId="{031BA887-9051-4D5C-A13A-002363B51E26}" type="presParOf" srcId="{372DC0CB-51F5-4F3E-B6D7-7153134C11DD}" destId="{F8D29C11-4B42-4DD4-AE43-8E44A83B26FC}" srcOrd="1" destOrd="0" presId="urn:microsoft.com/office/officeart/2005/8/layout/vList2"/>
    <dgm:cxn modelId="{EAF3541C-8FC0-4D79-A100-2BA100A662E0}" type="presParOf" srcId="{372DC0CB-51F5-4F3E-B6D7-7153134C11DD}" destId="{AC5D24BA-59F2-4896-A977-270B0DB80856}" srcOrd="2" destOrd="0" presId="urn:microsoft.com/office/officeart/2005/8/layout/vList2"/>
    <dgm:cxn modelId="{D1A12959-A222-4657-83A0-7F28D28297FB}" type="presParOf" srcId="{372DC0CB-51F5-4F3E-B6D7-7153134C11DD}" destId="{13F3500B-C5FD-41FC-AB0B-0DDA7E7AEC91}" srcOrd="3" destOrd="0" presId="urn:microsoft.com/office/officeart/2005/8/layout/vList2"/>
    <dgm:cxn modelId="{790E3C92-1773-47F6-BC5E-5350293FAB3D}" type="presParOf" srcId="{372DC0CB-51F5-4F3E-B6D7-7153134C11DD}" destId="{87390D86-5480-4B7D-91AD-A23189B89EAE}" srcOrd="4" destOrd="0" presId="urn:microsoft.com/office/officeart/2005/8/layout/vList2"/>
    <dgm:cxn modelId="{AB2DF811-28AD-40B3-82E0-6A0AA82E0592}" type="presParOf" srcId="{372DC0CB-51F5-4F3E-B6D7-7153134C11DD}" destId="{6C95E052-9C29-497C-A80E-8D521AD82270}" srcOrd="5" destOrd="0" presId="urn:microsoft.com/office/officeart/2005/8/layout/vList2"/>
    <dgm:cxn modelId="{ADA758C4-FF28-4CB7-8DB7-39D8B3B257DF}" type="presParOf" srcId="{372DC0CB-51F5-4F3E-B6D7-7153134C11DD}" destId="{F94BD8C3-9485-467F-994A-D40D4BB3BE2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58A2C6-7CBB-409C-B426-3FD67E5DC6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F660255-0115-472E-A8C7-AEEC20E094F8}">
      <dgm:prSet/>
      <dgm:spPr/>
      <dgm:t>
        <a:bodyPr/>
        <a:lstStyle/>
        <a:p>
          <a:r>
            <a:rPr lang="en-US"/>
            <a:t>Employment: 38,400 to 95,200 (+148%)</a:t>
          </a:r>
        </a:p>
      </dgm:t>
    </dgm:pt>
    <dgm:pt modelId="{34CA0CD1-D81F-4FBE-A339-69FF141B6AFC}" type="parTrans" cxnId="{3077E5D6-97AF-472B-A762-DBFA898BE7CB}">
      <dgm:prSet/>
      <dgm:spPr/>
      <dgm:t>
        <a:bodyPr/>
        <a:lstStyle/>
        <a:p>
          <a:endParaRPr lang="en-US"/>
        </a:p>
      </dgm:t>
    </dgm:pt>
    <dgm:pt modelId="{D8DE79BC-4DB8-4EED-9C95-96F25DE71332}" type="sibTrans" cxnId="{3077E5D6-97AF-472B-A762-DBFA898BE7CB}">
      <dgm:prSet/>
      <dgm:spPr/>
      <dgm:t>
        <a:bodyPr/>
        <a:lstStyle/>
        <a:p>
          <a:endParaRPr lang="en-US"/>
        </a:p>
      </dgm:t>
    </dgm:pt>
    <dgm:pt modelId="{E098563D-6912-49FA-A3E8-AAC97CA95753}">
      <dgm:prSet/>
      <dgm:spPr/>
      <dgm:t>
        <a:bodyPr/>
        <a:lstStyle/>
        <a:p>
          <a:r>
            <a:rPr lang="en-US"/>
            <a:t>GDP Contribution: $4.78B to $11.8B</a:t>
          </a:r>
        </a:p>
      </dgm:t>
    </dgm:pt>
    <dgm:pt modelId="{3127D888-0DDA-475F-8E63-602464452574}" type="parTrans" cxnId="{A5C9E572-3D1A-42BD-BC56-C046D8C00E77}">
      <dgm:prSet/>
      <dgm:spPr/>
      <dgm:t>
        <a:bodyPr/>
        <a:lstStyle/>
        <a:p>
          <a:endParaRPr lang="en-US"/>
        </a:p>
      </dgm:t>
    </dgm:pt>
    <dgm:pt modelId="{39FE2EB9-517F-4745-9005-00D0FB23E231}" type="sibTrans" cxnId="{A5C9E572-3D1A-42BD-BC56-C046D8C00E77}">
      <dgm:prSet/>
      <dgm:spPr/>
      <dgm:t>
        <a:bodyPr/>
        <a:lstStyle/>
        <a:p>
          <a:endParaRPr lang="en-US"/>
        </a:p>
      </dgm:t>
    </dgm:pt>
    <dgm:pt modelId="{FD4154BF-42B2-40EE-98D5-80FFAB3B4019}">
      <dgm:prSet/>
      <dgm:spPr/>
      <dgm:t>
        <a:bodyPr/>
        <a:lstStyle/>
        <a:p>
          <a:r>
            <a:rPr lang="en-US"/>
            <a:t>Output: $10.4B to $26.4B</a:t>
          </a:r>
        </a:p>
      </dgm:t>
    </dgm:pt>
    <dgm:pt modelId="{B3E3506D-5EE7-451F-B86D-1403C0F8E988}" type="parTrans" cxnId="{67434D15-381A-4CEF-A505-BFEBBC3A2456}">
      <dgm:prSet/>
      <dgm:spPr/>
      <dgm:t>
        <a:bodyPr/>
        <a:lstStyle/>
        <a:p>
          <a:endParaRPr lang="en-US"/>
        </a:p>
      </dgm:t>
    </dgm:pt>
    <dgm:pt modelId="{97D02385-8DEF-48AD-97EE-A9566A24AB9A}" type="sibTrans" cxnId="{67434D15-381A-4CEF-A505-BFEBBC3A2456}">
      <dgm:prSet/>
      <dgm:spPr/>
      <dgm:t>
        <a:bodyPr/>
        <a:lstStyle/>
        <a:p>
          <a:endParaRPr lang="en-US"/>
        </a:p>
      </dgm:t>
    </dgm:pt>
    <dgm:pt modelId="{3C46B1D9-9615-46DD-9CF1-1C439776B27E}">
      <dgm:prSet/>
      <dgm:spPr/>
      <dgm:t>
        <a:bodyPr/>
        <a:lstStyle/>
        <a:p>
          <a:r>
            <a:rPr lang="en-US"/>
            <a:t>Labor Income: $3B to $6.99B</a:t>
          </a:r>
        </a:p>
      </dgm:t>
    </dgm:pt>
    <dgm:pt modelId="{73571C4C-0EC6-412A-93FB-7A765C615CED}" type="parTrans" cxnId="{99668070-7EBD-4449-B9DB-8AFCE66392A8}">
      <dgm:prSet/>
      <dgm:spPr/>
      <dgm:t>
        <a:bodyPr/>
        <a:lstStyle/>
        <a:p>
          <a:endParaRPr lang="en-US"/>
        </a:p>
      </dgm:t>
    </dgm:pt>
    <dgm:pt modelId="{5B8AA76C-DAA3-4EDF-AF61-B7FDDB74126D}" type="sibTrans" cxnId="{99668070-7EBD-4449-B9DB-8AFCE66392A8}">
      <dgm:prSet/>
      <dgm:spPr/>
      <dgm:t>
        <a:bodyPr/>
        <a:lstStyle/>
        <a:p>
          <a:endParaRPr lang="en-US"/>
        </a:p>
      </dgm:t>
    </dgm:pt>
    <dgm:pt modelId="{41B1CB9D-C983-44A8-BF7B-C568799B12E4}" type="pres">
      <dgm:prSet presAssocID="{E358A2C6-7CBB-409C-B426-3FD67E5DC685}" presName="linear" presStyleCnt="0">
        <dgm:presLayoutVars>
          <dgm:animLvl val="lvl"/>
          <dgm:resizeHandles val="exact"/>
        </dgm:presLayoutVars>
      </dgm:prSet>
      <dgm:spPr/>
    </dgm:pt>
    <dgm:pt modelId="{0FC130B5-FC34-4D65-9B42-5D49737DE8B3}" type="pres">
      <dgm:prSet presAssocID="{6F660255-0115-472E-A8C7-AEEC20E094F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167BF64-1BE7-4A77-99C9-C9D4B793D2D4}" type="pres">
      <dgm:prSet presAssocID="{D8DE79BC-4DB8-4EED-9C95-96F25DE71332}" presName="spacer" presStyleCnt="0"/>
      <dgm:spPr/>
    </dgm:pt>
    <dgm:pt modelId="{19AB9D8B-E00A-4F66-B987-78115BED2D5A}" type="pres">
      <dgm:prSet presAssocID="{E098563D-6912-49FA-A3E8-AAC97CA9575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3632025-1493-4254-8237-0C8D93FB5BC3}" type="pres">
      <dgm:prSet presAssocID="{39FE2EB9-517F-4745-9005-00D0FB23E231}" presName="spacer" presStyleCnt="0"/>
      <dgm:spPr/>
    </dgm:pt>
    <dgm:pt modelId="{6743CC3D-4DCD-475A-8BD6-5E0B03E07B9C}" type="pres">
      <dgm:prSet presAssocID="{FD4154BF-42B2-40EE-98D5-80FFAB3B401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11A97EE-4005-41BD-A70F-185F9A422AEE}" type="pres">
      <dgm:prSet presAssocID="{97D02385-8DEF-48AD-97EE-A9566A24AB9A}" presName="spacer" presStyleCnt="0"/>
      <dgm:spPr/>
    </dgm:pt>
    <dgm:pt modelId="{DD767F4B-79F9-4605-BA46-51EC199E284B}" type="pres">
      <dgm:prSet presAssocID="{3C46B1D9-9615-46DD-9CF1-1C439776B27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7434D15-381A-4CEF-A505-BFEBBC3A2456}" srcId="{E358A2C6-7CBB-409C-B426-3FD67E5DC685}" destId="{FD4154BF-42B2-40EE-98D5-80FFAB3B4019}" srcOrd="2" destOrd="0" parTransId="{B3E3506D-5EE7-451F-B86D-1403C0F8E988}" sibTransId="{97D02385-8DEF-48AD-97EE-A9566A24AB9A}"/>
    <dgm:cxn modelId="{30B77E3C-EED5-4F31-A71E-EC1804CF5649}" type="presOf" srcId="{6F660255-0115-472E-A8C7-AEEC20E094F8}" destId="{0FC130B5-FC34-4D65-9B42-5D49737DE8B3}" srcOrd="0" destOrd="0" presId="urn:microsoft.com/office/officeart/2005/8/layout/vList2"/>
    <dgm:cxn modelId="{7CE7C440-F08C-4091-B108-38FB007315B3}" type="presOf" srcId="{E098563D-6912-49FA-A3E8-AAC97CA95753}" destId="{19AB9D8B-E00A-4F66-B987-78115BED2D5A}" srcOrd="0" destOrd="0" presId="urn:microsoft.com/office/officeart/2005/8/layout/vList2"/>
    <dgm:cxn modelId="{FC70916B-BBA8-4D54-BB04-E77F85765BCA}" type="presOf" srcId="{FD4154BF-42B2-40EE-98D5-80FFAB3B4019}" destId="{6743CC3D-4DCD-475A-8BD6-5E0B03E07B9C}" srcOrd="0" destOrd="0" presId="urn:microsoft.com/office/officeart/2005/8/layout/vList2"/>
    <dgm:cxn modelId="{99668070-7EBD-4449-B9DB-8AFCE66392A8}" srcId="{E358A2C6-7CBB-409C-B426-3FD67E5DC685}" destId="{3C46B1D9-9615-46DD-9CF1-1C439776B27E}" srcOrd="3" destOrd="0" parTransId="{73571C4C-0EC6-412A-93FB-7A765C615CED}" sibTransId="{5B8AA76C-DAA3-4EDF-AF61-B7FDDB74126D}"/>
    <dgm:cxn modelId="{A5C9E572-3D1A-42BD-BC56-C046D8C00E77}" srcId="{E358A2C6-7CBB-409C-B426-3FD67E5DC685}" destId="{E098563D-6912-49FA-A3E8-AAC97CA95753}" srcOrd="1" destOrd="0" parTransId="{3127D888-0DDA-475F-8E63-602464452574}" sibTransId="{39FE2EB9-517F-4745-9005-00D0FB23E231}"/>
    <dgm:cxn modelId="{AA0FC5B6-F7B5-4457-BBB8-5C92C38E6AD4}" type="presOf" srcId="{3C46B1D9-9615-46DD-9CF1-1C439776B27E}" destId="{DD767F4B-79F9-4605-BA46-51EC199E284B}" srcOrd="0" destOrd="0" presId="urn:microsoft.com/office/officeart/2005/8/layout/vList2"/>
    <dgm:cxn modelId="{55C413CC-5D05-497E-B086-D0171E19013D}" type="presOf" srcId="{E358A2C6-7CBB-409C-B426-3FD67E5DC685}" destId="{41B1CB9D-C983-44A8-BF7B-C568799B12E4}" srcOrd="0" destOrd="0" presId="urn:microsoft.com/office/officeart/2005/8/layout/vList2"/>
    <dgm:cxn modelId="{3077E5D6-97AF-472B-A762-DBFA898BE7CB}" srcId="{E358A2C6-7CBB-409C-B426-3FD67E5DC685}" destId="{6F660255-0115-472E-A8C7-AEEC20E094F8}" srcOrd="0" destOrd="0" parTransId="{34CA0CD1-D81F-4FBE-A339-69FF141B6AFC}" sibTransId="{D8DE79BC-4DB8-4EED-9C95-96F25DE71332}"/>
    <dgm:cxn modelId="{F20FAB06-82B7-420E-9E44-34BA5D2A47C8}" type="presParOf" srcId="{41B1CB9D-C983-44A8-BF7B-C568799B12E4}" destId="{0FC130B5-FC34-4D65-9B42-5D49737DE8B3}" srcOrd="0" destOrd="0" presId="urn:microsoft.com/office/officeart/2005/8/layout/vList2"/>
    <dgm:cxn modelId="{EBC28BF3-5FAE-4F35-BC53-4077C00D34C3}" type="presParOf" srcId="{41B1CB9D-C983-44A8-BF7B-C568799B12E4}" destId="{9167BF64-1BE7-4A77-99C9-C9D4B793D2D4}" srcOrd="1" destOrd="0" presId="urn:microsoft.com/office/officeart/2005/8/layout/vList2"/>
    <dgm:cxn modelId="{301B073B-D738-4034-8429-1FA01B98A884}" type="presParOf" srcId="{41B1CB9D-C983-44A8-BF7B-C568799B12E4}" destId="{19AB9D8B-E00A-4F66-B987-78115BED2D5A}" srcOrd="2" destOrd="0" presId="urn:microsoft.com/office/officeart/2005/8/layout/vList2"/>
    <dgm:cxn modelId="{BF1C96D6-904A-4966-8C24-3D908A23E359}" type="presParOf" srcId="{41B1CB9D-C983-44A8-BF7B-C568799B12E4}" destId="{83632025-1493-4254-8237-0C8D93FB5BC3}" srcOrd="3" destOrd="0" presId="urn:microsoft.com/office/officeart/2005/8/layout/vList2"/>
    <dgm:cxn modelId="{16F820C0-64A8-4908-8A33-329A6D85DF54}" type="presParOf" srcId="{41B1CB9D-C983-44A8-BF7B-C568799B12E4}" destId="{6743CC3D-4DCD-475A-8BD6-5E0B03E07B9C}" srcOrd="4" destOrd="0" presId="urn:microsoft.com/office/officeart/2005/8/layout/vList2"/>
    <dgm:cxn modelId="{3A7C9140-AFED-4ACA-A7CC-45EF499478C2}" type="presParOf" srcId="{41B1CB9D-C983-44A8-BF7B-C568799B12E4}" destId="{911A97EE-4005-41BD-A70F-185F9A422AEE}" srcOrd="5" destOrd="0" presId="urn:microsoft.com/office/officeart/2005/8/layout/vList2"/>
    <dgm:cxn modelId="{376C4EF1-32F5-4474-A32F-EC34B36EBC0B}" type="presParOf" srcId="{41B1CB9D-C983-44A8-BF7B-C568799B12E4}" destId="{DD767F4B-79F9-4605-BA46-51EC199E284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775BC6-8AFB-47BE-A6A0-8899F321A1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842C05A-E92A-4A29-B7E0-383EC63E89A9}">
      <dgm:prSet/>
      <dgm:spPr/>
      <dgm:t>
        <a:bodyPr/>
        <a:lstStyle/>
        <a:p>
          <a:r>
            <a:rPr lang="en-US"/>
            <a:t>State and Local Tax Revenue (2017-24): $5.21B</a:t>
          </a:r>
        </a:p>
      </dgm:t>
    </dgm:pt>
    <dgm:pt modelId="{8B45F78E-AC9A-4CE8-BFE7-D60B4FD12013}" type="parTrans" cxnId="{2F70F824-6D69-44C0-A321-C65D50F879A7}">
      <dgm:prSet/>
      <dgm:spPr/>
      <dgm:t>
        <a:bodyPr/>
        <a:lstStyle/>
        <a:p>
          <a:endParaRPr lang="en-US"/>
        </a:p>
      </dgm:t>
    </dgm:pt>
    <dgm:pt modelId="{F92AF230-CA15-4A49-BC8C-24C0A68CA0DE}" type="sibTrans" cxnId="{2F70F824-6D69-44C0-A321-C65D50F879A7}">
      <dgm:prSet/>
      <dgm:spPr/>
      <dgm:t>
        <a:bodyPr/>
        <a:lstStyle/>
        <a:p>
          <a:endParaRPr lang="en-US"/>
        </a:p>
      </dgm:t>
    </dgm:pt>
    <dgm:pt modelId="{07C0C5CF-B4E6-4291-9986-73CDFFFBC218}">
      <dgm:prSet/>
      <dgm:spPr/>
      <dgm:t>
        <a:bodyPr/>
        <a:lstStyle/>
        <a:p>
          <a:r>
            <a:rPr lang="en-US"/>
            <a:t>Incentives Provided: $2.5B</a:t>
          </a:r>
        </a:p>
      </dgm:t>
    </dgm:pt>
    <dgm:pt modelId="{A3649707-2C7B-434B-BB75-0DF41822C570}" type="parTrans" cxnId="{39F0DA04-A7A0-40A1-909C-95C4B02EBFE1}">
      <dgm:prSet/>
      <dgm:spPr/>
      <dgm:t>
        <a:bodyPr/>
        <a:lstStyle/>
        <a:p>
          <a:endParaRPr lang="en-US"/>
        </a:p>
      </dgm:t>
    </dgm:pt>
    <dgm:pt modelId="{50B1E468-450E-41B5-A26F-985B0DBE3276}" type="sibTrans" cxnId="{39F0DA04-A7A0-40A1-909C-95C4B02EBFE1}">
      <dgm:prSet/>
      <dgm:spPr/>
      <dgm:t>
        <a:bodyPr/>
        <a:lstStyle/>
        <a:p>
          <a:endParaRPr lang="en-US"/>
        </a:p>
      </dgm:t>
    </dgm:pt>
    <dgm:pt modelId="{76B08C7B-8AFA-497D-B152-821A641E5BF6}">
      <dgm:prSet/>
      <dgm:spPr/>
      <dgm:t>
        <a:bodyPr/>
        <a:lstStyle/>
        <a:p>
          <a:r>
            <a:rPr lang="en-US"/>
            <a:t>Net Fiscal Surplus: $2.71B (2.1:1 ROI on Incentives)</a:t>
          </a:r>
        </a:p>
      </dgm:t>
    </dgm:pt>
    <dgm:pt modelId="{0E6F46E4-F2E5-4885-BF53-9D5B85EAC19C}" type="parTrans" cxnId="{7993A617-9F9A-4859-9DCA-1D880C2E05CB}">
      <dgm:prSet/>
      <dgm:spPr/>
      <dgm:t>
        <a:bodyPr/>
        <a:lstStyle/>
        <a:p>
          <a:endParaRPr lang="en-US"/>
        </a:p>
      </dgm:t>
    </dgm:pt>
    <dgm:pt modelId="{33D878E2-7B9C-4741-9DF8-50A7316A71F6}" type="sibTrans" cxnId="{7993A617-9F9A-4859-9DCA-1D880C2E05CB}">
      <dgm:prSet/>
      <dgm:spPr/>
      <dgm:t>
        <a:bodyPr/>
        <a:lstStyle/>
        <a:p>
          <a:endParaRPr lang="en-US"/>
        </a:p>
      </dgm:t>
    </dgm:pt>
    <dgm:pt modelId="{27B5D62F-1D15-4EC0-B5E3-2A2C3059F5D6}" type="pres">
      <dgm:prSet presAssocID="{F7775BC6-8AFB-47BE-A6A0-8899F321A1F9}" presName="linear" presStyleCnt="0">
        <dgm:presLayoutVars>
          <dgm:animLvl val="lvl"/>
          <dgm:resizeHandles val="exact"/>
        </dgm:presLayoutVars>
      </dgm:prSet>
      <dgm:spPr/>
    </dgm:pt>
    <dgm:pt modelId="{DDADF67F-B17F-4BE2-8DC7-3A88969286B4}" type="pres">
      <dgm:prSet presAssocID="{8842C05A-E92A-4A29-B7E0-383EC63E89A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5300909-B138-43F1-A5D0-D3DAE2B101F5}" type="pres">
      <dgm:prSet presAssocID="{F92AF230-CA15-4A49-BC8C-24C0A68CA0DE}" presName="spacer" presStyleCnt="0"/>
      <dgm:spPr/>
    </dgm:pt>
    <dgm:pt modelId="{2E2B7769-F5A0-48BB-A0F0-348416F8D4C0}" type="pres">
      <dgm:prSet presAssocID="{07C0C5CF-B4E6-4291-9986-73CDFFFBC21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51A4C9E-6FCC-4036-A3EE-D6E98604A14C}" type="pres">
      <dgm:prSet presAssocID="{50B1E468-450E-41B5-A26F-985B0DBE3276}" presName="spacer" presStyleCnt="0"/>
      <dgm:spPr/>
    </dgm:pt>
    <dgm:pt modelId="{F75280BB-8086-4207-B258-0650303477CF}" type="pres">
      <dgm:prSet presAssocID="{76B08C7B-8AFA-497D-B152-821A641E5BF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9F0DA04-A7A0-40A1-909C-95C4B02EBFE1}" srcId="{F7775BC6-8AFB-47BE-A6A0-8899F321A1F9}" destId="{07C0C5CF-B4E6-4291-9986-73CDFFFBC218}" srcOrd="1" destOrd="0" parTransId="{A3649707-2C7B-434B-BB75-0DF41822C570}" sibTransId="{50B1E468-450E-41B5-A26F-985B0DBE3276}"/>
    <dgm:cxn modelId="{4E23AF08-94C4-4643-886C-80EF7446EAD7}" type="presOf" srcId="{F7775BC6-8AFB-47BE-A6A0-8899F321A1F9}" destId="{27B5D62F-1D15-4EC0-B5E3-2A2C3059F5D6}" srcOrd="0" destOrd="0" presId="urn:microsoft.com/office/officeart/2005/8/layout/vList2"/>
    <dgm:cxn modelId="{7993A617-9F9A-4859-9DCA-1D880C2E05CB}" srcId="{F7775BC6-8AFB-47BE-A6A0-8899F321A1F9}" destId="{76B08C7B-8AFA-497D-B152-821A641E5BF6}" srcOrd="2" destOrd="0" parTransId="{0E6F46E4-F2E5-4885-BF53-9D5B85EAC19C}" sibTransId="{33D878E2-7B9C-4741-9DF8-50A7316A71F6}"/>
    <dgm:cxn modelId="{D5908020-5BA1-4338-B249-6EF5ACCEDB94}" type="presOf" srcId="{07C0C5CF-B4E6-4291-9986-73CDFFFBC218}" destId="{2E2B7769-F5A0-48BB-A0F0-348416F8D4C0}" srcOrd="0" destOrd="0" presId="urn:microsoft.com/office/officeart/2005/8/layout/vList2"/>
    <dgm:cxn modelId="{2F70F824-6D69-44C0-A321-C65D50F879A7}" srcId="{F7775BC6-8AFB-47BE-A6A0-8899F321A1F9}" destId="{8842C05A-E92A-4A29-B7E0-383EC63E89A9}" srcOrd="0" destOrd="0" parTransId="{8B45F78E-AC9A-4CE8-BFE7-D60B4FD12013}" sibTransId="{F92AF230-CA15-4A49-BC8C-24C0A68CA0DE}"/>
    <dgm:cxn modelId="{F5BA214A-CCA2-4563-AD2D-0AF16AE14346}" type="presOf" srcId="{8842C05A-E92A-4A29-B7E0-383EC63E89A9}" destId="{DDADF67F-B17F-4BE2-8DC7-3A88969286B4}" srcOrd="0" destOrd="0" presId="urn:microsoft.com/office/officeart/2005/8/layout/vList2"/>
    <dgm:cxn modelId="{B56D51C4-D9FE-4D17-A31A-52255A3AC734}" type="presOf" srcId="{76B08C7B-8AFA-497D-B152-821A641E5BF6}" destId="{F75280BB-8086-4207-B258-0650303477CF}" srcOrd="0" destOrd="0" presId="urn:microsoft.com/office/officeart/2005/8/layout/vList2"/>
    <dgm:cxn modelId="{08098D84-4548-448C-AFA7-9E94D4003BC6}" type="presParOf" srcId="{27B5D62F-1D15-4EC0-B5E3-2A2C3059F5D6}" destId="{DDADF67F-B17F-4BE2-8DC7-3A88969286B4}" srcOrd="0" destOrd="0" presId="urn:microsoft.com/office/officeart/2005/8/layout/vList2"/>
    <dgm:cxn modelId="{3F194EEF-BF27-4A40-A3D5-E79E8A1A5A76}" type="presParOf" srcId="{27B5D62F-1D15-4EC0-B5E3-2A2C3059F5D6}" destId="{55300909-B138-43F1-A5D0-D3DAE2B101F5}" srcOrd="1" destOrd="0" presId="urn:microsoft.com/office/officeart/2005/8/layout/vList2"/>
    <dgm:cxn modelId="{7DFB7590-6A5E-4FA1-B98E-3FCFD5116CBE}" type="presParOf" srcId="{27B5D62F-1D15-4EC0-B5E3-2A2C3059F5D6}" destId="{2E2B7769-F5A0-48BB-A0F0-348416F8D4C0}" srcOrd="2" destOrd="0" presId="urn:microsoft.com/office/officeart/2005/8/layout/vList2"/>
    <dgm:cxn modelId="{6723906C-9B75-46B1-9064-3400E356147B}" type="presParOf" srcId="{27B5D62F-1D15-4EC0-B5E3-2A2C3059F5D6}" destId="{D51A4C9E-6FCC-4036-A3EE-D6E98604A14C}" srcOrd="3" destOrd="0" presId="urn:microsoft.com/office/officeart/2005/8/layout/vList2"/>
    <dgm:cxn modelId="{2817B9A0-1F53-441E-9E04-98A5EE418359}" type="presParOf" srcId="{27B5D62F-1D15-4EC0-B5E3-2A2C3059F5D6}" destId="{F75280BB-8086-4207-B258-0650303477C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4AEA64-361E-4FBF-BF32-4154D059BF5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60C32F-5253-4BBD-A6CE-B244C055D9F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32.41 Acres</a:t>
          </a:r>
        </a:p>
      </dgm:t>
    </dgm:pt>
    <dgm:pt modelId="{692476D2-5E2B-4C37-8A46-B639670AA431}" type="parTrans" cxnId="{B6B454F0-56CA-4841-83B2-3FAF45DB1268}">
      <dgm:prSet/>
      <dgm:spPr/>
      <dgm:t>
        <a:bodyPr/>
        <a:lstStyle/>
        <a:p>
          <a:endParaRPr lang="en-US"/>
        </a:p>
      </dgm:t>
    </dgm:pt>
    <dgm:pt modelId="{F6A67253-69CF-4C4A-AE78-BF9A89BA04CB}" type="sibTrans" cxnId="{B6B454F0-56CA-4841-83B2-3FAF45DB1268}">
      <dgm:prSet/>
      <dgm:spPr/>
      <dgm:t>
        <a:bodyPr/>
        <a:lstStyle/>
        <a:p>
          <a:endParaRPr lang="en-US"/>
        </a:p>
      </dgm:t>
    </dgm:pt>
    <dgm:pt modelId="{6B8E9128-74A3-49BB-ACCE-CA588F1C16D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Light Industrial</a:t>
          </a:r>
        </a:p>
      </dgm:t>
    </dgm:pt>
    <dgm:pt modelId="{439BE393-6F41-4C3F-A0F7-4AA6EAA487BC}" type="parTrans" cxnId="{5FCABA38-4FE1-4D9A-A3DB-0CE01E6EF676}">
      <dgm:prSet/>
      <dgm:spPr/>
      <dgm:t>
        <a:bodyPr/>
        <a:lstStyle/>
        <a:p>
          <a:endParaRPr lang="en-US"/>
        </a:p>
      </dgm:t>
    </dgm:pt>
    <dgm:pt modelId="{D1571A1E-D233-4AF8-8DC2-3C227F1AA0A4}" type="sibTrans" cxnId="{5FCABA38-4FE1-4D9A-A3DB-0CE01E6EF676}">
      <dgm:prSet/>
      <dgm:spPr/>
      <dgm:t>
        <a:bodyPr/>
        <a:lstStyle/>
        <a:p>
          <a:endParaRPr lang="en-US"/>
        </a:p>
      </dgm:t>
    </dgm:pt>
    <dgm:pt modelId="{8759E66A-8D60-4497-AFCC-D317D9E02E4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Slope of 4%</a:t>
          </a:r>
        </a:p>
      </dgm:t>
    </dgm:pt>
    <dgm:pt modelId="{26A0D897-5904-418E-83DE-D6674F2D0BE8}" type="parTrans" cxnId="{F4E782BC-4915-41E5-A1D4-161B9FA3C905}">
      <dgm:prSet/>
      <dgm:spPr/>
      <dgm:t>
        <a:bodyPr/>
        <a:lstStyle/>
        <a:p>
          <a:endParaRPr lang="en-US"/>
        </a:p>
      </dgm:t>
    </dgm:pt>
    <dgm:pt modelId="{D12CC414-0B80-40DD-8258-AC801DDDBB38}" type="sibTrans" cxnId="{F4E782BC-4915-41E5-A1D4-161B9FA3C905}">
      <dgm:prSet/>
      <dgm:spPr/>
      <dgm:t>
        <a:bodyPr/>
        <a:lstStyle/>
        <a:p>
          <a:endParaRPr lang="en-US"/>
        </a:p>
      </dgm:t>
    </dgm:pt>
    <dgm:pt modelId="{3F41C4E4-6569-49D7-8BCB-47163104F779}" type="pres">
      <dgm:prSet presAssocID="{874AEA64-361E-4FBF-BF32-4154D059BF56}" presName="root" presStyleCnt="0">
        <dgm:presLayoutVars>
          <dgm:dir/>
          <dgm:resizeHandles val="exact"/>
        </dgm:presLayoutVars>
      </dgm:prSet>
      <dgm:spPr/>
    </dgm:pt>
    <dgm:pt modelId="{514504F5-EC89-4C3B-9A1D-D9C9FBA85CAF}" type="pres">
      <dgm:prSet presAssocID="{6F60C32F-5253-4BBD-A6CE-B244C055D9F6}" presName="compNode" presStyleCnt="0"/>
      <dgm:spPr/>
    </dgm:pt>
    <dgm:pt modelId="{5806C81C-23B6-4475-809D-DEF6C7BF5769}" type="pres">
      <dgm:prSet presAssocID="{6F60C32F-5253-4BBD-A6CE-B244C055D9F6}" presName="bgRect" presStyleLbl="bgShp" presStyleIdx="0" presStyleCnt="3"/>
      <dgm:spPr/>
    </dgm:pt>
    <dgm:pt modelId="{55BC0138-3C4A-4B2E-AFC8-E9C56A114276}" type="pres">
      <dgm:prSet presAssocID="{6F60C32F-5253-4BBD-A6CE-B244C055D9F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EFDAF065-1957-4A10-9759-8FB05C7831F5}" type="pres">
      <dgm:prSet presAssocID="{6F60C32F-5253-4BBD-A6CE-B244C055D9F6}" presName="spaceRect" presStyleCnt="0"/>
      <dgm:spPr/>
    </dgm:pt>
    <dgm:pt modelId="{2B3DE65F-F2A1-4425-B21A-7CF659FFDB8C}" type="pres">
      <dgm:prSet presAssocID="{6F60C32F-5253-4BBD-A6CE-B244C055D9F6}" presName="parTx" presStyleLbl="revTx" presStyleIdx="0" presStyleCnt="3">
        <dgm:presLayoutVars>
          <dgm:chMax val="0"/>
          <dgm:chPref val="0"/>
        </dgm:presLayoutVars>
      </dgm:prSet>
      <dgm:spPr/>
    </dgm:pt>
    <dgm:pt modelId="{C18BDCD5-EC21-4A7F-A528-04D16CCF3BE3}" type="pres">
      <dgm:prSet presAssocID="{F6A67253-69CF-4C4A-AE78-BF9A89BA04CB}" presName="sibTrans" presStyleCnt="0"/>
      <dgm:spPr/>
    </dgm:pt>
    <dgm:pt modelId="{47FEEC86-AB07-4727-8AFE-74AFE8D35523}" type="pres">
      <dgm:prSet presAssocID="{6B8E9128-74A3-49BB-ACCE-CA588F1C16D4}" presName="compNode" presStyleCnt="0"/>
      <dgm:spPr/>
    </dgm:pt>
    <dgm:pt modelId="{6E9813DF-5673-4F43-92E6-A497A2988F90}" type="pres">
      <dgm:prSet presAssocID="{6B8E9128-74A3-49BB-ACCE-CA588F1C16D4}" presName="bgRect" presStyleLbl="bgShp" presStyleIdx="1" presStyleCnt="3"/>
      <dgm:spPr/>
    </dgm:pt>
    <dgm:pt modelId="{85504DAC-C338-4420-833C-9A58AF2F9BBC}" type="pres">
      <dgm:prSet presAssocID="{6B8E9128-74A3-49BB-ACCE-CA588F1C16D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actory outline"/>
        </a:ext>
      </dgm:extLst>
    </dgm:pt>
    <dgm:pt modelId="{EBFCC0CF-7A45-4B02-87A7-50ECE9DC9B96}" type="pres">
      <dgm:prSet presAssocID="{6B8E9128-74A3-49BB-ACCE-CA588F1C16D4}" presName="spaceRect" presStyleCnt="0"/>
      <dgm:spPr/>
    </dgm:pt>
    <dgm:pt modelId="{C0A67F06-9D4A-4A96-A16C-687C23A61528}" type="pres">
      <dgm:prSet presAssocID="{6B8E9128-74A3-49BB-ACCE-CA588F1C16D4}" presName="parTx" presStyleLbl="revTx" presStyleIdx="1" presStyleCnt="3">
        <dgm:presLayoutVars>
          <dgm:chMax val="0"/>
          <dgm:chPref val="0"/>
        </dgm:presLayoutVars>
      </dgm:prSet>
      <dgm:spPr/>
    </dgm:pt>
    <dgm:pt modelId="{44D1F83E-84FC-4401-958E-FD38055A79B1}" type="pres">
      <dgm:prSet presAssocID="{D1571A1E-D233-4AF8-8DC2-3C227F1AA0A4}" presName="sibTrans" presStyleCnt="0"/>
      <dgm:spPr/>
    </dgm:pt>
    <dgm:pt modelId="{9FEF26E0-5AB7-48AE-8484-369CA2755588}" type="pres">
      <dgm:prSet presAssocID="{8759E66A-8D60-4497-AFCC-D317D9E02E4B}" presName="compNode" presStyleCnt="0"/>
      <dgm:spPr/>
    </dgm:pt>
    <dgm:pt modelId="{F7068C20-38DE-4FA4-B47E-C4E5EADEA7AF}" type="pres">
      <dgm:prSet presAssocID="{8759E66A-8D60-4497-AFCC-D317D9E02E4B}" presName="bgRect" presStyleLbl="bgShp" presStyleIdx="2" presStyleCnt="3"/>
      <dgm:spPr/>
    </dgm:pt>
    <dgm:pt modelId="{DD7FB999-308A-41FB-8A50-2DF13773480A}" type="pres">
      <dgm:prSet presAssocID="{8759E66A-8D60-4497-AFCC-D317D9E02E4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untains"/>
        </a:ext>
      </dgm:extLst>
    </dgm:pt>
    <dgm:pt modelId="{97BCB2A8-44D3-4EA9-AFE5-701EC584EE51}" type="pres">
      <dgm:prSet presAssocID="{8759E66A-8D60-4497-AFCC-D317D9E02E4B}" presName="spaceRect" presStyleCnt="0"/>
      <dgm:spPr/>
    </dgm:pt>
    <dgm:pt modelId="{1C81BF37-FEA9-444D-AAD1-BCFD14619BEB}" type="pres">
      <dgm:prSet presAssocID="{8759E66A-8D60-4497-AFCC-D317D9E02E4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DBBDA37-E1D3-4FD5-9185-9AE0DB24375C}" type="presOf" srcId="{6F60C32F-5253-4BBD-A6CE-B244C055D9F6}" destId="{2B3DE65F-F2A1-4425-B21A-7CF659FFDB8C}" srcOrd="0" destOrd="0" presId="urn:microsoft.com/office/officeart/2018/2/layout/IconVerticalSolidList"/>
    <dgm:cxn modelId="{5FCABA38-4FE1-4D9A-A3DB-0CE01E6EF676}" srcId="{874AEA64-361E-4FBF-BF32-4154D059BF56}" destId="{6B8E9128-74A3-49BB-ACCE-CA588F1C16D4}" srcOrd="1" destOrd="0" parTransId="{439BE393-6F41-4C3F-A0F7-4AA6EAA487BC}" sibTransId="{D1571A1E-D233-4AF8-8DC2-3C227F1AA0A4}"/>
    <dgm:cxn modelId="{80C96A92-ED8C-4090-A10B-CEC6B84E9D9A}" type="presOf" srcId="{6B8E9128-74A3-49BB-ACCE-CA588F1C16D4}" destId="{C0A67F06-9D4A-4A96-A16C-687C23A61528}" srcOrd="0" destOrd="0" presId="urn:microsoft.com/office/officeart/2018/2/layout/IconVerticalSolidList"/>
    <dgm:cxn modelId="{F4E782BC-4915-41E5-A1D4-161B9FA3C905}" srcId="{874AEA64-361E-4FBF-BF32-4154D059BF56}" destId="{8759E66A-8D60-4497-AFCC-D317D9E02E4B}" srcOrd="2" destOrd="0" parTransId="{26A0D897-5904-418E-83DE-D6674F2D0BE8}" sibTransId="{D12CC414-0B80-40DD-8258-AC801DDDBB38}"/>
    <dgm:cxn modelId="{4C2E3DE0-4723-4914-B603-8F870E47A823}" type="presOf" srcId="{874AEA64-361E-4FBF-BF32-4154D059BF56}" destId="{3F41C4E4-6569-49D7-8BCB-47163104F779}" srcOrd="0" destOrd="0" presId="urn:microsoft.com/office/officeart/2018/2/layout/IconVerticalSolidList"/>
    <dgm:cxn modelId="{1E1AC6ED-B6BF-46F5-B235-0CA4AD4DBD1E}" type="presOf" srcId="{8759E66A-8D60-4497-AFCC-D317D9E02E4B}" destId="{1C81BF37-FEA9-444D-AAD1-BCFD14619BEB}" srcOrd="0" destOrd="0" presId="urn:microsoft.com/office/officeart/2018/2/layout/IconVerticalSolidList"/>
    <dgm:cxn modelId="{B6B454F0-56CA-4841-83B2-3FAF45DB1268}" srcId="{874AEA64-361E-4FBF-BF32-4154D059BF56}" destId="{6F60C32F-5253-4BBD-A6CE-B244C055D9F6}" srcOrd="0" destOrd="0" parTransId="{692476D2-5E2B-4C37-8A46-B639670AA431}" sibTransId="{F6A67253-69CF-4C4A-AE78-BF9A89BA04CB}"/>
    <dgm:cxn modelId="{8C9DE9B9-4BB5-41B8-A102-52B1E3274F8E}" type="presParOf" srcId="{3F41C4E4-6569-49D7-8BCB-47163104F779}" destId="{514504F5-EC89-4C3B-9A1D-D9C9FBA85CAF}" srcOrd="0" destOrd="0" presId="urn:microsoft.com/office/officeart/2018/2/layout/IconVerticalSolidList"/>
    <dgm:cxn modelId="{2756E191-D0D5-4B27-BA2F-3E08E3ADB2EF}" type="presParOf" srcId="{514504F5-EC89-4C3B-9A1D-D9C9FBA85CAF}" destId="{5806C81C-23B6-4475-809D-DEF6C7BF5769}" srcOrd="0" destOrd="0" presId="urn:microsoft.com/office/officeart/2018/2/layout/IconVerticalSolidList"/>
    <dgm:cxn modelId="{9659B1D7-5B9B-4885-AE87-8EC58713FF9F}" type="presParOf" srcId="{514504F5-EC89-4C3B-9A1D-D9C9FBA85CAF}" destId="{55BC0138-3C4A-4B2E-AFC8-E9C56A114276}" srcOrd="1" destOrd="0" presId="urn:microsoft.com/office/officeart/2018/2/layout/IconVerticalSolidList"/>
    <dgm:cxn modelId="{3BE42CB1-1495-4E2A-ABCF-0765E22EC1EB}" type="presParOf" srcId="{514504F5-EC89-4C3B-9A1D-D9C9FBA85CAF}" destId="{EFDAF065-1957-4A10-9759-8FB05C7831F5}" srcOrd="2" destOrd="0" presId="urn:microsoft.com/office/officeart/2018/2/layout/IconVerticalSolidList"/>
    <dgm:cxn modelId="{E55A373F-BD56-46CF-80C6-8004539CB898}" type="presParOf" srcId="{514504F5-EC89-4C3B-9A1D-D9C9FBA85CAF}" destId="{2B3DE65F-F2A1-4425-B21A-7CF659FFDB8C}" srcOrd="3" destOrd="0" presId="urn:microsoft.com/office/officeart/2018/2/layout/IconVerticalSolidList"/>
    <dgm:cxn modelId="{930194BE-6CC9-4843-9068-9511B97FEB5A}" type="presParOf" srcId="{3F41C4E4-6569-49D7-8BCB-47163104F779}" destId="{C18BDCD5-EC21-4A7F-A528-04D16CCF3BE3}" srcOrd="1" destOrd="0" presId="urn:microsoft.com/office/officeart/2018/2/layout/IconVerticalSolidList"/>
    <dgm:cxn modelId="{8A7740E8-182F-4A4C-B7F5-540D4DF944E6}" type="presParOf" srcId="{3F41C4E4-6569-49D7-8BCB-47163104F779}" destId="{47FEEC86-AB07-4727-8AFE-74AFE8D35523}" srcOrd="2" destOrd="0" presId="urn:microsoft.com/office/officeart/2018/2/layout/IconVerticalSolidList"/>
    <dgm:cxn modelId="{EA58A18E-39E9-41E0-9580-1B9053C50989}" type="presParOf" srcId="{47FEEC86-AB07-4727-8AFE-74AFE8D35523}" destId="{6E9813DF-5673-4F43-92E6-A497A2988F90}" srcOrd="0" destOrd="0" presId="urn:microsoft.com/office/officeart/2018/2/layout/IconVerticalSolidList"/>
    <dgm:cxn modelId="{21BA0411-E3B2-4165-86D6-1778A9C57898}" type="presParOf" srcId="{47FEEC86-AB07-4727-8AFE-74AFE8D35523}" destId="{85504DAC-C338-4420-833C-9A58AF2F9BBC}" srcOrd="1" destOrd="0" presId="urn:microsoft.com/office/officeart/2018/2/layout/IconVerticalSolidList"/>
    <dgm:cxn modelId="{030BBBC8-9DD2-4413-8055-1EBD2A0682DE}" type="presParOf" srcId="{47FEEC86-AB07-4727-8AFE-74AFE8D35523}" destId="{EBFCC0CF-7A45-4B02-87A7-50ECE9DC9B96}" srcOrd="2" destOrd="0" presId="urn:microsoft.com/office/officeart/2018/2/layout/IconVerticalSolidList"/>
    <dgm:cxn modelId="{2DEB7383-4859-46F8-A16F-A2140579B67D}" type="presParOf" srcId="{47FEEC86-AB07-4727-8AFE-74AFE8D35523}" destId="{C0A67F06-9D4A-4A96-A16C-687C23A61528}" srcOrd="3" destOrd="0" presId="urn:microsoft.com/office/officeart/2018/2/layout/IconVerticalSolidList"/>
    <dgm:cxn modelId="{F4CEE517-9FA5-429A-B798-3D61AE48E597}" type="presParOf" srcId="{3F41C4E4-6569-49D7-8BCB-47163104F779}" destId="{44D1F83E-84FC-4401-958E-FD38055A79B1}" srcOrd="3" destOrd="0" presId="urn:microsoft.com/office/officeart/2018/2/layout/IconVerticalSolidList"/>
    <dgm:cxn modelId="{CA04D839-EB31-4A0E-ADDC-F4FBF6E86885}" type="presParOf" srcId="{3F41C4E4-6569-49D7-8BCB-47163104F779}" destId="{9FEF26E0-5AB7-48AE-8484-369CA2755588}" srcOrd="4" destOrd="0" presId="urn:microsoft.com/office/officeart/2018/2/layout/IconVerticalSolidList"/>
    <dgm:cxn modelId="{1FBE462D-39AF-4974-965C-DF3BB031BA3B}" type="presParOf" srcId="{9FEF26E0-5AB7-48AE-8484-369CA2755588}" destId="{F7068C20-38DE-4FA4-B47E-C4E5EADEA7AF}" srcOrd="0" destOrd="0" presId="urn:microsoft.com/office/officeart/2018/2/layout/IconVerticalSolidList"/>
    <dgm:cxn modelId="{4AE41050-FC8C-4D20-876C-EFBA504BAABE}" type="presParOf" srcId="{9FEF26E0-5AB7-48AE-8484-369CA2755588}" destId="{DD7FB999-308A-41FB-8A50-2DF13773480A}" srcOrd="1" destOrd="0" presId="urn:microsoft.com/office/officeart/2018/2/layout/IconVerticalSolidList"/>
    <dgm:cxn modelId="{58A23B66-593A-45F2-A6C8-A3D61C6622F0}" type="presParOf" srcId="{9FEF26E0-5AB7-48AE-8484-369CA2755588}" destId="{97BCB2A8-44D3-4EA9-AFE5-701EC584EE51}" srcOrd="2" destOrd="0" presId="urn:microsoft.com/office/officeart/2018/2/layout/IconVerticalSolidList"/>
    <dgm:cxn modelId="{23F78C73-8863-4BD5-8E0E-E666572EBDDD}" type="presParOf" srcId="{9FEF26E0-5AB7-48AE-8484-369CA2755588}" destId="{1C81BF37-FEA9-444D-AAD1-BCFD14619BE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190F00-4B7F-4489-9979-CD47F3B4A392}">
      <dsp:nvSpPr>
        <dsp:cNvPr id="0" name=""/>
        <dsp:cNvSpPr/>
      </dsp:nvSpPr>
      <dsp:spPr>
        <a:xfrm>
          <a:off x="0" y="431522"/>
          <a:ext cx="11196416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“Silicon Heartland”</a:t>
          </a:r>
        </a:p>
      </dsp:txBody>
      <dsp:txXfrm>
        <a:off x="43321" y="474843"/>
        <a:ext cx="11109774" cy="800803"/>
      </dsp:txXfrm>
    </dsp:sp>
    <dsp:sp modelId="{AC5D24BA-59F2-4896-A977-270B0DB80856}">
      <dsp:nvSpPr>
        <dsp:cNvPr id="0" name=""/>
        <dsp:cNvSpPr/>
      </dsp:nvSpPr>
      <dsp:spPr>
        <a:xfrm>
          <a:off x="0" y="1425527"/>
          <a:ext cx="11196416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$40 Billion+ in Private Investment</a:t>
          </a:r>
        </a:p>
      </dsp:txBody>
      <dsp:txXfrm>
        <a:off x="43321" y="1468848"/>
        <a:ext cx="11109774" cy="800803"/>
      </dsp:txXfrm>
    </dsp:sp>
    <dsp:sp modelId="{87390D86-5480-4B7D-91AD-A23189B89EAE}">
      <dsp:nvSpPr>
        <dsp:cNvPr id="0" name=""/>
        <dsp:cNvSpPr/>
      </dsp:nvSpPr>
      <dsp:spPr>
        <a:xfrm>
          <a:off x="0" y="2419532"/>
          <a:ext cx="11196416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Columbus Top-Tier North American Data Center Market</a:t>
          </a:r>
        </a:p>
      </dsp:txBody>
      <dsp:txXfrm>
        <a:off x="43321" y="2462853"/>
        <a:ext cx="11109774" cy="800803"/>
      </dsp:txXfrm>
    </dsp:sp>
    <dsp:sp modelId="{F94BD8C3-9485-467F-994A-D40D4BB3BE24}">
      <dsp:nvSpPr>
        <dsp:cNvPr id="0" name=""/>
        <dsp:cNvSpPr/>
      </dsp:nvSpPr>
      <dsp:spPr>
        <a:xfrm>
          <a:off x="0" y="3413537"/>
          <a:ext cx="11196416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OH Chamber of Commerce Research Foundation </a:t>
          </a:r>
        </a:p>
      </dsp:txBody>
      <dsp:txXfrm>
        <a:off x="43321" y="3456858"/>
        <a:ext cx="11109774" cy="8008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C130B5-FC34-4D65-9B42-5D49737DE8B3}">
      <dsp:nvSpPr>
        <dsp:cNvPr id="0" name=""/>
        <dsp:cNvSpPr/>
      </dsp:nvSpPr>
      <dsp:spPr>
        <a:xfrm>
          <a:off x="0" y="37268"/>
          <a:ext cx="10515600" cy="98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Employment: 38,400 to 95,200 (+148%)</a:t>
          </a:r>
        </a:p>
      </dsp:txBody>
      <dsp:txXfrm>
        <a:off x="47976" y="85244"/>
        <a:ext cx="10419648" cy="886848"/>
      </dsp:txXfrm>
    </dsp:sp>
    <dsp:sp modelId="{19AB9D8B-E00A-4F66-B987-78115BED2D5A}">
      <dsp:nvSpPr>
        <dsp:cNvPr id="0" name=""/>
        <dsp:cNvSpPr/>
      </dsp:nvSpPr>
      <dsp:spPr>
        <a:xfrm>
          <a:off x="0" y="1135269"/>
          <a:ext cx="10515600" cy="98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GDP Contribution: $4.78B to $11.8B</a:t>
          </a:r>
        </a:p>
      </dsp:txBody>
      <dsp:txXfrm>
        <a:off x="47976" y="1183245"/>
        <a:ext cx="10419648" cy="886848"/>
      </dsp:txXfrm>
    </dsp:sp>
    <dsp:sp modelId="{6743CC3D-4DCD-475A-8BD6-5E0B03E07B9C}">
      <dsp:nvSpPr>
        <dsp:cNvPr id="0" name=""/>
        <dsp:cNvSpPr/>
      </dsp:nvSpPr>
      <dsp:spPr>
        <a:xfrm>
          <a:off x="0" y="2233269"/>
          <a:ext cx="10515600" cy="98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Output: $10.4B to $26.4B</a:t>
          </a:r>
        </a:p>
      </dsp:txBody>
      <dsp:txXfrm>
        <a:off x="47976" y="2281245"/>
        <a:ext cx="10419648" cy="886848"/>
      </dsp:txXfrm>
    </dsp:sp>
    <dsp:sp modelId="{DD767F4B-79F9-4605-BA46-51EC199E284B}">
      <dsp:nvSpPr>
        <dsp:cNvPr id="0" name=""/>
        <dsp:cNvSpPr/>
      </dsp:nvSpPr>
      <dsp:spPr>
        <a:xfrm>
          <a:off x="0" y="3331269"/>
          <a:ext cx="10515600" cy="98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Labor Income: $3B to $6.99B</a:t>
          </a:r>
        </a:p>
      </dsp:txBody>
      <dsp:txXfrm>
        <a:off x="47976" y="3379245"/>
        <a:ext cx="10419648" cy="8868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ADF67F-B17F-4BE2-8DC7-3A88969286B4}">
      <dsp:nvSpPr>
        <dsp:cNvPr id="0" name=""/>
        <dsp:cNvSpPr/>
      </dsp:nvSpPr>
      <dsp:spPr>
        <a:xfrm>
          <a:off x="0" y="745209"/>
          <a:ext cx="10515600" cy="884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State and Local Tax Revenue (2017-24): $5.21B</a:t>
          </a:r>
        </a:p>
      </dsp:txBody>
      <dsp:txXfrm>
        <a:off x="43179" y="788388"/>
        <a:ext cx="10429242" cy="798162"/>
      </dsp:txXfrm>
    </dsp:sp>
    <dsp:sp modelId="{2E2B7769-F5A0-48BB-A0F0-348416F8D4C0}">
      <dsp:nvSpPr>
        <dsp:cNvPr id="0" name=""/>
        <dsp:cNvSpPr/>
      </dsp:nvSpPr>
      <dsp:spPr>
        <a:xfrm>
          <a:off x="0" y="1733409"/>
          <a:ext cx="10515600" cy="884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Incentives Provided: $2.5B</a:t>
          </a:r>
        </a:p>
      </dsp:txBody>
      <dsp:txXfrm>
        <a:off x="43179" y="1776588"/>
        <a:ext cx="10429242" cy="798162"/>
      </dsp:txXfrm>
    </dsp:sp>
    <dsp:sp modelId="{F75280BB-8086-4207-B258-0650303477CF}">
      <dsp:nvSpPr>
        <dsp:cNvPr id="0" name=""/>
        <dsp:cNvSpPr/>
      </dsp:nvSpPr>
      <dsp:spPr>
        <a:xfrm>
          <a:off x="0" y="2721609"/>
          <a:ext cx="10515600" cy="884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Net Fiscal Surplus: $2.71B (2.1:1 ROI on Incentives)</a:t>
          </a:r>
        </a:p>
      </dsp:txBody>
      <dsp:txXfrm>
        <a:off x="43179" y="2764788"/>
        <a:ext cx="10429242" cy="7981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06C81C-23B6-4475-809D-DEF6C7BF5769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BC0138-3C4A-4B2E-AFC8-E9C56A114276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3DE65F-F2A1-4425-B21A-7CF659FFDB8C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32.41 Acres</a:t>
          </a:r>
        </a:p>
      </dsp:txBody>
      <dsp:txXfrm>
        <a:off x="1435590" y="531"/>
        <a:ext cx="9080009" cy="1242935"/>
      </dsp:txXfrm>
    </dsp:sp>
    <dsp:sp modelId="{6E9813DF-5673-4F43-92E6-A497A2988F90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504DAC-C338-4420-833C-9A58AF2F9BBC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A67F06-9D4A-4A96-A16C-687C23A61528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Light Industrial</a:t>
          </a:r>
        </a:p>
      </dsp:txBody>
      <dsp:txXfrm>
        <a:off x="1435590" y="1554201"/>
        <a:ext cx="9080009" cy="1242935"/>
      </dsp:txXfrm>
    </dsp:sp>
    <dsp:sp modelId="{F7068C20-38DE-4FA4-B47E-C4E5EADEA7AF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7FB999-308A-41FB-8A50-2DF13773480A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81BF37-FEA9-444D-AAD1-BCFD14619BEB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Slope of 4%</a:t>
          </a:r>
        </a:p>
      </dsp:txBody>
      <dsp:txXfrm>
        <a:off x="1435590" y="3107870"/>
        <a:ext cx="9080009" cy="1242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60011-5356-4E2E-8128-87770F151F5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17C62-ABC6-4675-AC6C-78CAF2FE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75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3198813" cy="1798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3235569"/>
            <a:ext cx="5486400" cy="47654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F17C62-ABC6-4675-AC6C-78CAF2FE1A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33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68313" y="309563"/>
            <a:ext cx="2960687" cy="1666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2203938"/>
            <a:ext cx="5486400" cy="57970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F17C62-ABC6-4675-AC6C-78CAF2FE1A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63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F17C62-ABC6-4675-AC6C-78CAF2FE1A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0631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F17C62-ABC6-4675-AC6C-78CAF2FE1AA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61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A0E2A-053B-8663-052F-2153FE0AD7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8FF60-C1AC-ACE0-0B2E-7A1A0D270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49202-EC35-8123-7DB9-885368BA2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BD7D4-FFBB-E9A3-9AAF-5D51F2C19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EC259-DD79-DD34-BAF3-D88FBF672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0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45337-781D-2590-6C6C-67331CBB5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5A5FC-4C4E-4EE4-AE06-A4F714BBC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6BC9E-4D19-C820-6478-9B7831EB8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ADA10-CBC0-0189-017B-7AC7FA04A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BDBC9-0959-2DFE-6C5F-5DC93E7E3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66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15D141-F088-0121-021F-5E07625C4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3EBE3-B5FC-DAB1-EF18-126485BF5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05C38-5598-18A0-18AA-1D7A778AB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33B57-7FE9-3ADE-D038-747AAE8A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2C616-4CC7-D971-A469-216E9B5AF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10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78" y="2130426"/>
            <a:ext cx="7774425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957" y="3886200"/>
            <a:ext cx="640246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14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99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501" y="4406901"/>
            <a:ext cx="777442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501" y="2906713"/>
            <a:ext cx="777442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60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319" y="1600201"/>
            <a:ext cx="40396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411" y="1600201"/>
            <a:ext cx="40396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01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19" y="1535113"/>
            <a:ext cx="40412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319" y="2174875"/>
            <a:ext cx="40412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6235" y="1535113"/>
            <a:ext cx="404282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235" y="2174875"/>
            <a:ext cx="404282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729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52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894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19" y="273050"/>
            <a:ext cx="300909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981" y="273051"/>
            <a:ext cx="511308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319" y="1435101"/>
            <a:ext cx="300909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397AE-45E2-182E-06BD-D0091C4EB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98C84-71F2-F6D8-5A10-E9C7B23E8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80796-86CA-C364-91AB-3B77B61D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AC54F-0696-1C5F-7A8D-02AAAF84E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DDE56-B60C-6A98-E46C-B410DE178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042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755" y="4800600"/>
            <a:ext cx="548782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755" y="612775"/>
            <a:ext cx="548782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755" y="5367338"/>
            <a:ext cx="548782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297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39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1127" y="274639"/>
            <a:ext cx="205793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319" y="274639"/>
            <a:ext cx="6021368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7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B0986-8B19-2C61-C46D-8ADB9CCAB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FE6417-D9EB-3330-6EB2-3F396E39B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42EA4-ECC2-6777-D75B-F9026713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2DD59-38B2-25A6-1D83-0DF0A449B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03684-9CAE-72AD-B5CD-1FC36F9A1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04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E3CD5-7703-68C8-E40C-B21E20CCA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0665C-344C-3B3B-C3B1-9D42EE4DE5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CC6A58-C6ED-1D8B-9C8C-C5C6C9ED7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E28DE-7B51-7092-D6E2-85F01334D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F7AE9-77A3-79F8-4C40-E82143AE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B00D7-AA72-EBFB-3809-B5512437E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0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2392D-8E26-30C4-DEDD-C2774AF05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5C942-A9F4-0CAE-3D4E-68AFCCA53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15B562-F721-187F-9FD7-3D7A8E1AE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45DB14-E417-8AB3-A4AA-C749B40E4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BBFEBE-FF19-FA63-A288-D1A21050BC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98114-1A02-F2C6-87BA-4257172D9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0AB0FB-32BC-F414-4988-5B081D8BB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47088C-632F-A385-3AFF-2141606F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47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4B857-8A33-E0D8-CD8F-F56EC40DE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D2EFDA-87EB-33C7-5516-A0AE02D52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10D661-4F49-2C0A-189C-3DBF9FC9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B25F55-90BC-3F97-B3CE-C14D08849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24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3461B5-FFAD-14A4-B41E-CA5C47818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509318-EB1B-D369-F6BA-054AAFE2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E28B9-F34D-6694-8C1C-9B0541E3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0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7A7D-1948-69E3-1217-A91F89686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253F1-0812-BBF6-9FE4-676ACE900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0FF867-564F-BB3A-2EE6-59B5B6EE4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3A439-2DD4-B62A-6B51-FD6861E06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A2867-7C01-EB78-6C87-05DF8997B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3FBA7E-FBD6-965E-FCBE-252004A07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929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EA65F-1106-1668-1649-78A9C3780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EA7560-17A0-FD56-10B4-277688DC7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F24C9F-6CCD-E770-C119-1A74F3382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3EB88-7165-97CB-D425-6C39CDA45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D987C-F923-4E7A-E725-17425C3D4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CA679-F916-E07A-34F0-43F982A6F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8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4BA3B-73C6-EF80-6EFE-C8D40BEE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B7B80-450F-6E2A-6D42-B0F470804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33431-C910-5D23-DB1B-A057A5B076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EFA7CA-FCEC-4DD4-B83A-8CE55253A40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5EB94-24E6-969C-33F9-341B461E2E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0BD5C-46C8-780F-AEA2-9DC1A01F9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0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319" y="274638"/>
            <a:ext cx="82317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19" y="1600201"/>
            <a:ext cx="823174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319" y="6356351"/>
            <a:ext cx="2134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5014" y="6356351"/>
            <a:ext cx="2896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4907" y="6356351"/>
            <a:ext cx="2134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06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E94261F-1ED3-4E90-88E6-134791440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67B204-74E8-7E61-D44F-81D4DAA65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1262" y="590062"/>
            <a:ext cx="5517822" cy="2838938"/>
          </a:xfrm>
        </p:spPr>
        <p:txBody>
          <a:bodyPr>
            <a:normAutofit/>
          </a:bodyPr>
          <a:lstStyle/>
          <a:p>
            <a:pPr algn="l"/>
            <a:r>
              <a:rPr lang="en-US" sz="5600">
                <a:solidFill>
                  <a:srgbClr val="FFFFFF"/>
                </a:solidFill>
              </a:rPr>
              <a:t>Site Visits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F9CFDA-88EA-CC21-30E3-793B3A9B2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2044" y="4698614"/>
            <a:ext cx="5088650" cy="1198120"/>
          </a:xfrm>
        </p:spPr>
        <p:txBody>
          <a:bodyPr>
            <a:normAutofit/>
          </a:bodyPr>
          <a:lstStyle/>
          <a:p>
            <a:pPr algn="r"/>
            <a:endParaRPr lang="en-US" sz="2000">
              <a:solidFill>
                <a:srgbClr val="FFFFFF"/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147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E94261F-1ED3-4E90-88E6-134791440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E2AC30E-F842-C220-05E4-417B94DE4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2" y="590062"/>
            <a:ext cx="5517822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Property Spotlight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0909C59-290D-6144-5012-B736BC345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42044" y="4698614"/>
            <a:ext cx="5088650" cy="1198120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 sz="2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Coweta Industrial Park</a:t>
            </a:r>
          </a:p>
          <a:p>
            <a:pPr algn="r"/>
            <a:r>
              <a:rPr lang="en-US" sz="2800" dirty="0">
                <a:solidFill>
                  <a:srgbClr val="FFFFFF"/>
                </a:solidFill>
              </a:rPr>
              <a:t>Site 3</a:t>
            </a:r>
            <a:endParaRPr lang="en-US" sz="28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787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24353-A210-5BFF-3AAC-D9CED35F6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Coweta Industrial Park Site 3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51B6675-AEBA-D2D8-9362-4672BA11C4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t="17780" b="8930"/>
          <a:stretch>
            <a:fillRect/>
          </a:stretch>
        </p:blipFill>
        <p:spPr>
          <a:xfrm>
            <a:off x="2190051" y="1675227"/>
            <a:ext cx="7811898" cy="439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92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38255-AC59-9BA9-6439-3A18CD2EF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Coweta Industrial Park Site 3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B5D4B9-9DD8-9776-0A6A-DF00FD4C35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9987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6178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324C4-012E-0B9E-B1BD-632638FD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2025 Site Visits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42DEF8F-FA88-2E71-AD29-55299B63C7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463547"/>
              </p:ext>
            </p:extLst>
          </p:nvPr>
        </p:nvGraphicFramePr>
        <p:xfrm>
          <a:off x="4905052" y="898737"/>
          <a:ext cx="6666836" cy="5157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12">
                  <a:extLst>
                    <a:ext uri="{9D8B030D-6E8A-4147-A177-3AD203B41FA5}">
                      <a16:colId xmlns:a16="http://schemas.microsoft.com/office/drawing/2014/main" val="2106664225"/>
                    </a:ext>
                  </a:extLst>
                </a:gridCol>
                <a:gridCol w="2032381">
                  <a:extLst>
                    <a:ext uri="{9D8B030D-6E8A-4147-A177-3AD203B41FA5}">
                      <a16:colId xmlns:a16="http://schemas.microsoft.com/office/drawing/2014/main" val="1996164543"/>
                    </a:ext>
                  </a:extLst>
                </a:gridCol>
                <a:gridCol w="1248183">
                  <a:extLst>
                    <a:ext uri="{9D8B030D-6E8A-4147-A177-3AD203B41FA5}">
                      <a16:colId xmlns:a16="http://schemas.microsoft.com/office/drawing/2014/main" val="1716460554"/>
                    </a:ext>
                  </a:extLst>
                </a:gridCol>
                <a:gridCol w="799914">
                  <a:extLst>
                    <a:ext uri="{9D8B030D-6E8A-4147-A177-3AD203B41FA5}">
                      <a16:colId xmlns:a16="http://schemas.microsoft.com/office/drawing/2014/main" val="3055136787"/>
                    </a:ext>
                  </a:extLst>
                </a:gridCol>
                <a:gridCol w="793123">
                  <a:extLst>
                    <a:ext uri="{9D8B030D-6E8A-4147-A177-3AD203B41FA5}">
                      <a16:colId xmlns:a16="http://schemas.microsoft.com/office/drawing/2014/main" val="2712669548"/>
                    </a:ext>
                  </a:extLst>
                </a:gridCol>
                <a:gridCol w="793123">
                  <a:extLst>
                    <a:ext uri="{9D8B030D-6E8A-4147-A177-3AD203B41FA5}">
                      <a16:colId xmlns:a16="http://schemas.microsoft.com/office/drawing/2014/main" val="148981143"/>
                    </a:ext>
                  </a:extLst>
                </a:gridCol>
              </a:tblGrid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Date</a:t>
                      </a:r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Project</a:t>
                      </a:r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Type</a:t>
                      </a:r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Stage</a:t>
                      </a:r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CAPEX</a:t>
                      </a:r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Jobs</a:t>
                      </a:r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2543767570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02.11.2025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Sail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Data Center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Site Visit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$17B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750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3430512262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02.18.2025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Indigo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Other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LOST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$1B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821107182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02.27.2025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02.18.2025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WON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$5M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207462449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03.06.2025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Metroplex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LOST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$750M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1400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712299733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03.07.2025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02.19.2025/Fastnet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LOST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$1B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3597408991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03.11.2025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02.18.2025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WON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$5M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2833824776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03.20.2025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Bullpen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Site Visit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$35M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1848782469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03.24.2025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Metroplex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Site Visit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$750M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1400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1398906765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04.11.2025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02.19.2025/Fastnet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LOST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$1B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1139444830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04.18.2025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04.15.2025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Distribution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Site Visit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57003521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05.14.2026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Metroplex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Site Visit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$750M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1400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1787299904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06.23.2025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Corellia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Data Center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Site Visit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$1B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919660179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07.21.2025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DeLorean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Distribution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Site Visit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3007801828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07.28.2025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Gateway/Glass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Site Visit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$700M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1449013301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07.29.2025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01.10.2025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Site Visit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2509866298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08.06.2025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F7/Dixie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Site Visit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$65M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3411881931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08.03.2025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Rose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Site Visit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1222938472"/>
                  </a:ext>
                </a:extLst>
              </a:tr>
              <a:tr h="2714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10.02.2025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Onyx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Manufacturing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Site Visit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$2B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370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2400" marR="12400" marT="12400" marB="0" anchor="b"/>
                </a:tc>
                <a:extLst>
                  <a:ext uri="{0D108BD9-81ED-4DB2-BD59-A6C34878D82A}">
                    <a16:rowId xmlns:a16="http://schemas.microsoft.com/office/drawing/2014/main" val="3620735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06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A239B3-7307-7D71-75D7-069CC5EDA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One Win and 3 D’s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B96656-9AB4-AC8A-D701-998D0F114E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1157" y="1966293"/>
            <a:ext cx="6509685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723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2B8896-5391-7CEE-9077-1B9A864B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Losses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4FDBFE-3FE5-272B-0027-23D2CB4B4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2428" y="1087083"/>
            <a:ext cx="7225748" cy="468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03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341ADB-5EAB-98FE-A97F-255BEB2D7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Reality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375BB4-5E8B-2F17-BD01-C1CA86493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2428" y="2713178"/>
            <a:ext cx="7225748" cy="143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03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4E94261F-1ED3-4E90-88E6-134791440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B95978-D1D6-3F17-B411-1F5DD5C97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2" y="590062"/>
            <a:ext cx="5517822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Trends &amp; Insights in Economic Development </a:t>
            </a:r>
            <a:endParaRPr lang="en-US" sz="56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160E2-FD13-D617-7875-A6860CD53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07021" y="4698614"/>
            <a:ext cx="5623673" cy="1198120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 sz="32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Economic Impact Study of Data Centers in Ohio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264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448DC83-E024-9AB7-BF1B-B016AFC50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Economic Impact of Data Centers  in Ohio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4DFEADC7-81D0-A4A7-65AD-5FAE6088E8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1769794"/>
              </p:ext>
            </p:extLst>
          </p:nvPr>
        </p:nvGraphicFramePr>
        <p:xfrm>
          <a:off x="457319" y="1600201"/>
          <a:ext cx="11196416" cy="4732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2411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177EE0-CCAE-6EAD-9D46-BB32EF0D2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Economic Contributions (2017-2024)</a:t>
            </a: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68FEA211-A4FE-1935-9997-FA8BCFFFEE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46174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3512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E4B433-361C-58CA-B898-AB97CB363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Fiscal Impact and Incentive Returns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F0D3F392-A9CA-7D87-0B42-A05317592CF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3035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CD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1294C"/>
      </a:accent1>
      <a:accent2>
        <a:srgbClr val="007C53"/>
      </a:accent2>
      <a:accent3>
        <a:srgbClr val="009DCD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CCD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1294C"/>
      </a:accent1>
      <a:accent2>
        <a:srgbClr val="007C53"/>
      </a:accent2>
      <a:accent3>
        <a:srgbClr val="009DCD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1927</TotalTime>
  <Words>304</Words>
  <Application>Microsoft Office PowerPoint</Application>
  <PresentationFormat>Widescreen</PresentationFormat>
  <Paragraphs>147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Aptos Narrow</vt:lpstr>
      <vt:lpstr>Arial</vt:lpstr>
      <vt:lpstr>Calibri</vt:lpstr>
      <vt:lpstr>Office Theme</vt:lpstr>
      <vt:lpstr>1_Office Theme</vt:lpstr>
      <vt:lpstr>Site Visits</vt:lpstr>
      <vt:lpstr>2025 Site Visits</vt:lpstr>
      <vt:lpstr>One Win and 3 D’s</vt:lpstr>
      <vt:lpstr>Losses</vt:lpstr>
      <vt:lpstr>Reality </vt:lpstr>
      <vt:lpstr>Trends &amp; Insights in Economic Development </vt:lpstr>
      <vt:lpstr>Economic Impact of Data Centers  in Ohio</vt:lpstr>
      <vt:lpstr>Economic Contributions (2017-2024)</vt:lpstr>
      <vt:lpstr>Fiscal Impact and Incentive Returns</vt:lpstr>
      <vt:lpstr>Property Spotlight</vt:lpstr>
      <vt:lpstr>Coweta Industrial Park Site 3</vt:lpstr>
      <vt:lpstr>Coweta Industrial Park Site 3</vt:lpstr>
    </vt:vector>
  </TitlesOfParts>
  <Company>Coweta County Board of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Jacobs, Sarah</dc:creator>
  <cp:lastModifiedBy>Jacobs, Sarah</cp:lastModifiedBy>
  <cp:revision>3</cp:revision>
  <dcterms:created xsi:type="dcterms:W3CDTF">2025-10-15T15:36:07Z</dcterms:created>
  <dcterms:modified xsi:type="dcterms:W3CDTF">2025-11-03T15:54:07Z</dcterms:modified>
</cp:coreProperties>
</file>