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obs, Sarah" userId="002a9254-0f7b-4229-91b3-3bdfc67539de" providerId="ADAL" clId="{29BB9C4E-E173-4E97-A004-C3E25C1C26B6}"/>
    <pc:docChg chg="undo custSel modSld">
      <pc:chgData name="Jacobs, Sarah" userId="002a9254-0f7b-4229-91b3-3bdfc67539de" providerId="ADAL" clId="{29BB9C4E-E173-4E97-A004-C3E25C1C26B6}" dt="2025-11-17T18:06:31.522" v="11" actId="26606"/>
      <pc:docMkLst>
        <pc:docMk/>
      </pc:docMkLst>
      <pc:sldChg chg="addSp delSp modSp mod setBg">
        <pc:chgData name="Jacobs, Sarah" userId="002a9254-0f7b-4229-91b3-3bdfc67539de" providerId="ADAL" clId="{29BB9C4E-E173-4E97-A004-C3E25C1C26B6}" dt="2025-11-17T18:06:31.522" v="11" actId="26606"/>
        <pc:sldMkLst>
          <pc:docMk/>
          <pc:sldMk cId="2859291090" sldId="261"/>
        </pc:sldMkLst>
        <pc:spChg chg="del">
          <ac:chgData name="Jacobs, Sarah" userId="002a9254-0f7b-4229-91b3-3bdfc67539de" providerId="ADAL" clId="{29BB9C4E-E173-4E97-A004-C3E25C1C26B6}" dt="2025-11-17T18:05:35.478" v="0" actId="26606"/>
          <ac:spMkLst>
            <pc:docMk/>
            <pc:sldMk cId="2859291090" sldId="261"/>
            <ac:spMk id="8" creationId="{AB8C311F-7253-4AED-9701-7FC0708C41C7}"/>
          </ac:spMkLst>
        </pc:spChg>
        <pc:spChg chg="del">
          <ac:chgData name="Jacobs, Sarah" userId="002a9254-0f7b-4229-91b3-3bdfc67539de" providerId="ADAL" clId="{29BB9C4E-E173-4E97-A004-C3E25C1C26B6}" dt="2025-11-17T18:05:35.478" v="0" actId="26606"/>
          <ac:spMkLst>
            <pc:docMk/>
            <pc:sldMk cId="2859291090" sldId="261"/>
            <ac:spMk id="10" creationId="{E2384209-CB15-4CDF-9D31-C44FD9A3F20D}"/>
          </ac:spMkLst>
        </pc:spChg>
        <pc:spChg chg="del">
          <ac:chgData name="Jacobs, Sarah" userId="002a9254-0f7b-4229-91b3-3bdfc67539de" providerId="ADAL" clId="{29BB9C4E-E173-4E97-A004-C3E25C1C26B6}" dt="2025-11-17T18:05:35.478" v="0" actId="26606"/>
          <ac:spMkLst>
            <pc:docMk/>
            <pc:sldMk cId="2859291090" sldId="261"/>
            <ac:spMk id="12" creationId="{2633B3B5-CC90-43F0-8714-D31D1F3F0209}"/>
          </ac:spMkLst>
        </pc:spChg>
        <pc:spChg chg="del">
          <ac:chgData name="Jacobs, Sarah" userId="002a9254-0f7b-4229-91b3-3bdfc67539de" providerId="ADAL" clId="{29BB9C4E-E173-4E97-A004-C3E25C1C26B6}" dt="2025-11-17T18:05:35.478" v="0" actId="26606"/>
          <ac:spMkLst>
            <pc:docMk/>
            <pc:sldMk cId="2859291090" sldId="261"/>
            <ac:spMk id="14" creationId="{A8D57A06-A426-446D-B02C-A2DC6B62E45E}"/>
          </ac:spMkLst>
        </pc:spChg>
        <pc:spChg chg="add del">
          <ac:chgData name="Jacobs, Sarah" userId="002a9254-0f7b-4229-91b3-3bdfc67539de" providerId="ADAL" clId="{29BB9C4E-E173-4E97-A004-C3E25C1C26B6}" dt="2025-11-17T18:05:36.912" v="2" actId="26606"/>
          <ac:spMkLst>
            <pc:docMk/>
            <pc:sldMk cId="2859291090" sldId="261"/>
            <ac:spMk id="16" creationId="{42A4FC2C-047E-45A5-965D-8E1E3BF09BC6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18" creationId="{FF9F2414-84E8-453E-B1F3-389FDE8192D9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19" creationId="{F3060C83-F051-4F0E-ABAD-AA0DFC48B218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20" creationId="{3ECA69A1-7536-43AC-85EF-C7106179F5ED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21" creationId="{83C98ABE-055B-441F-B07E-44F97F083C39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22" creationId="{29FDB030-9B49-4CED-8CCD-4D99382388AC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23" creationId="{3783CA14-24A1-485C-8B30-D6A5D87987AD}"/>
          </ac:spMkLst>
        </pc:spChg>
        <pc:spChg chg="add del">
          <ac:chgData name="Jacobs, Sarah" userId="002a9254-0f7b-4229-91b3-3bdfc67539de" providerId="ADAL" clId="{29BB9C4E-E173-4E97-A004-C3E25C1C26B6}" dt="2025-11-17T18:05:38.365" v="4" actId="26606"/>
          <ac:spMkLst>
            <pc:docMk/>
            <pc:sldMk cId="2859291090" sldId="261"/>
            <ac:spMk id="24" creationId="{9A97C86A-04D6-40F7-AE84-31AB43E6A846}"/>
          </ac:spMkLst>
        </pc:spChg>
        <pc:spChg chg="add del">
          <ac:chgData name="Jacobs, Sarah" userId="002a9254-0f7b-4229-91b3-3bdfc67539de" providerId="ADAL" clId="{29BB9C4E-E173-4E97-A004-C3E25C1C26B6}" dt="2025-11-17T18:06:31.522" v="11" actId="26606"/>
          <ac:spMkLst>
            <pc:docMk/>
            <pc:sldMk cId="2859291090" sldId="261"/>
            <ac:spMk id="26" creationId="{AB8C311F-7253-4AED-9701-7FC0708C41C7}"/>
          </ac:spMkLst>
        </pc:spChg>
        <pc:spChg chg="add del">
          <ac:chgData name="Jacobs, Sarah" userId="002a9254-0f7b-4229-91b3-3bdfc67539de" providerId="ADAL" clId="{29BB9C4E-E173-4E97-A004-C3E25C1C26B6}" dt="2025-11-17T18:06:31.522" v="11" actId="26606"/>
          <ac:spMkLst>
            <pc:docMk/>
            <pc:sldMk cId="2859291090" sldId="261"/>
            <ac:spMk id="27" creationId="{E2384209-CB15-4CDF-9D31-C44FD9A3F20D}"/>
          </ac:spMkLst>
        </pc:spChg>
        <pc:spChg chg="add del">
          <ac:chgData name="Jacobs, Sarah" userId="002a9254-0f7b-4229-91b3-3bdfc67539de" providerId="ADAL" clId="{29BB9C4E-E173-4E97-A004-C3E25C1C26B6}" dt="2025-11-17T18:06:31.522" v="11" actId="26606"/>
          <ac:spMkLst>
            <pc:docMk/>
            <pc:sldMk cId="2859291090" sldId="261"/>
            <ac:spMk id="28" creationId="{2633B3B5-CC90-43F0-8714-D31D1F3F0209}"/>
          </ac:spMkLst>
        </pc:spChg>
        <pc:spChg chg="add del">
          <ac:chgData name="Jacobs, Sarah" userId="002a9254-0f7b-4229-91b3-3bdfc67539de" providerId="ADAL" clId="{29BB9C4E-E173-4E97-A004-C3E25C1C26B6}" dt="2025-11-17T18:06:31.522" v="11" actId="26606"/>
          <ac:spMkLst>
            <pc:docMk/>
            <pc:sldMk cId="2859291090" sldId="261"/>
            <ac:spMk id="29" creationId="{A8D57A06-A426-446D-B02C-A2DC6B62E45E}"/>
          </ac:spMkLst>
        </pc:spChg>
        <pc:spChg chg="add del">
          <ac:chgData name="Jacobs, Sarah" userId="002a9254-0f7b-4229-91b3-3bdfc67539de" providerId="ADAL" clId="{29BB9C4E-E173-4E97-A004-C3E25C1C26B6}" dt="2025-11-17T18:06:31.522" v="11" actId="26606"/>
          <ac:spMkLst>
            <pc:docMk/>
            <pc:sldMk cId="2859291090" sldId="261"/>
            <ac:spMk id="34" creationId="{16B067B1-F4E5-4FDF-813D-C9E872E80075}"/>
          </ac:spMkLst>
        </pc:spChg>
        <pc:picChg chg="del mod">
          <ac:chgData name="Jacobs, Sarah" userId="002a9254-0f7b-4229-91b3-3bdfc67539de" providerId="ADAL" clId="{29BB9C4E-E173-4E97-A004-C3E25C1C26B6}" dt="2025-11-17T18:05:42.925" v="6" actId="478"/>
          <ac:picMkLst>
            <pc:docMk/>
            <pc:sldMk cId="2859291090" sldId="261"/>
            <ac:picMk id="3" creationId="{F9B9050A-3ADB-781C-D4C5-C17280C2D403}"/>
          </ac:picMkLst>
        </pc:picChg>
        <pc:picChg chg="add mod">
          <ac:chgData name="Jacobs, Sarah" userId="002a9254-0f7b-4229-91b3-3bdfc67539de" providerId="ADAL" clId="{29BB9C4E-E173-4E97-A004-C3E25C1C26B6}" dt="2025-11-17T18:06:31.522" v="11" actId="26606"/>
          <ac:picMkLst>
            <pc:docMk/>
            <pc:sldMk cId="2859291090" sldId="261"/>
            <ac:picMk id="5" creationId="{102E6FCB-E1F9-F1A2-46D9-0ADE5A03100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A0E2A-053B-8663-052F-2153FE0AD7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8FF60-C1AC-ACE0-0B2E-7A1A0D270E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49202-EC35-8123-7DB9-885368BA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BD7D4-FFBB-E9A3-9AAF-5D51F2C1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EC259-DD79-DD34-BAF3-D88FBF672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92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5337-781D-2590-6C6C-67331CBB5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5A5FC-4C4E-4EE4-AE06-A4F714BBC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6BC9E-4D19-C820-6478-9B7831EB8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ADA10-CBC0-0189-017B-7AC7FA04A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BDBC9-0959-2DFE-6C5F-5DC93E7E3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4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15D141-F088-0121-021F-5E07625C4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3EBE3-B5FC-DAB1-EF18-126485BF5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05C38-5598-18A0-18AA-1D7A778AB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33B57-7FE9-3ADE-D038-747AAE8A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2C616-4CC7-D971-A469-216E9B5A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173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8" y="2130426"/>
            <a:ext cx="7774425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957" y="3886200"/>
            <a:ext cx="640246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01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6154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501" y="4406901"/>
            <a:ext cx="77744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501" y="2906713"/>
            <a:ext cx="777442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319" y="1600201"/>
            <a:ext cx="4039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411" y="1600201"/>
            <a:ext cx="4039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56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19" y="1535113"/>
            <a:ext cx="4041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19" y="2174875"/>
            <a:ext cx="40412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235" y="1535113"/>
            <a:ext cx="404282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235" y="2174875"/>
            <a:ext cx="40428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95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3677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19" y="273050"/>
            <a:ext cx="300909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981" y="273051"/>
            <a:ext cx="511308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19" y="1435101"/>
            <a:ext cx="300909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44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397AE-45E2-182E-06BD-D0091C4E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98C84-71F2-F6D8-5A10-E9C7B23E8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80796-86CA-C364-91AB-3B77B61D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AC54F-0696-1C5F-7A8D-02AAAF84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DDE56-B60C-6A98-E46C-B410DE178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78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755" y="4800600"/>
            <a:ext cx="548782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755" y="612775"/>
            <a:ext cx="548782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755" y="5367338"/>
            <a:ext cx="548782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24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021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127" y="274639"/>
            <a:ext cx="205793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319" y="274639"/>
            <a:ext cx="6021368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3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B0986-8B19-2C61-C46D-8ADB9CCA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E6417-D9EB-3330-6EB2-3F396E39B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F42EA4-ECC2-6777-D75B-F9026713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2DD59-38B2-25A6-1D83-0DF0A449B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03684-9CAE-72AD-B5CD-1FC36F9A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04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E3CD5-7703-68C8-E40C-B21E20CCA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0665C-344C-3B3B-C3B1-9D42EE4DE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CC6A58-C6ED-1D8B-9C8C-C5C6C9ED7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E28DE-7B51-7092-D6E2-85F01334D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F7AE9-77A3-79F8-4C40-E82143AE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B00D7-AA72-EBFB-3809-B5512437E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80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2392D-8E26-30C4-DEDD-C2774AF0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5C942-A9F4-0CAE-3D4E-68AFCCA53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15B562-F721-187F-9FD7-3D7A8E1AE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5DB14-E417-8AB3-A4AA-C749B40E4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BBFEBE-FF19-FA63-A288-D1A21050BC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98114-1A02-F2C6-87BA-4257172D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0AB0FB-32BC-F414-4988-5B081D8B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47088C-632F-A385-3AFF-2141606F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6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B857-8A33-E0D8-CD8F-F56EC40DE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D2EFDA-87EB-33C7-5516-A0AE02D5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0D661-4F49-2C0A-189C-3DBF9FC9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B25F55-90BC-3F97-B3CE-C14D0884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6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3461B5-FFAD-14A4-B41E-CA5C47818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509318-EB1B-D369-F6BA-054AAFE2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E28B9-F34D-6694-8C1C-9B0541E3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4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7A7D-1948-69E3-1217-A91F8968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253F1-0812-BBF6-9FE4-676ACE900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FF867-564F-BB3A-2EE6-59B5B6EE4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3A439-2DD4-B62A-6B51-FD6861E06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A2867-7C01-EB78-6C87-05DF8997B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FBA7E-FBD6-965E-FCBE-252004A07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1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EA65F-1106-1668-1649-78A9C3780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EA7560-17A0-FD56-10B4-277688DC7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24C9F-6CCD-E770-C119-1A74F3382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3EB88-7165-97CB-D425-6C39CDA45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D987C-F923-4E7A-E725-17425C3D4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CA679-F916-E07A-34F0-43F982A6F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7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BA3B-73C6-EF80-6EFE-C8D40BEE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9B7B80-450F-6E2A-6D42-B0F470804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33431-C910-5D23-DB1B-A057A5B07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EFA7CA-FCEC-4DD4-B83A-8CE55253A406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5EB94-24E6-969C-33F9-341B461E2E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0BD5C-46C8-780F-AEA2-9DC1A01F9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AA53E9-A422-4B7E-B72F-93A3CAD02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5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319" y="274638"/>
            <a:ext cx="82317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19" y="1600201"/>
            <a:ext cx="82317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319" y="6356351"/>
            <a:ext cx="2134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5014" y="6356351"/>
            <a:ext cx="2896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4907" y="6356351"/>
            <a:ext cx="2134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0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Rectangle 104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0D42F35-6349-D1B9-5C27-1A1B3956D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7089" y="643467"/>
            <a:ext cx="7606485" cy="5533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3425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89" y="0"/>
            <a:ext cx="12188825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7654" y="640007"/>
            <a:ext cx="6858000" cy="557798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2342" y="395932"/>
            <a:ext cx="6346209" cy="557462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9772" y="2819693"/>
            <a:ext cx="2501979" cy="5574628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4196" y="853464"/>
            <a:ext cx="6858001" cy="51510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9567" y="1129059"/>
            <a:ext cx="4318303" cy="4317178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7769" y="586856"/>
            <a:ext cx="4228999" cy="33874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U.S. Infrastructure Compares Globally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0D8CC5-10D9-E4D8-2948-C77B2F168AF5}"/>
              </a:ext>
            </a:extLst>
          </p:cNvPr>
          <p:cNvSpPr txBox="1"/>
          <p:nvPr/>
        </p:nvSpPr>
        <p:spPr>
          <a:xfrm>
            <a:off x="6503053" y="649481"/>
            <a:ext cx="4861181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 Singapore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2. Switzerland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3. Netherlands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4. Denmark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5. Germany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14. United States</a:t>
            </a:r>
            <a:br>
              <a:rPr kumimoji="0" lang="en-US" sz="4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Source: World Bank LPI 2023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29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3108" y="457200"/>
            <a:ext cx="8355814" cy="10464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1">
                <a:solidFill>
                  <a:srgbClr val="FFFFFF"/>
                </a:solidFill>
              </a:defRPr>
            </a:pPr>
            <a:r>
              <a:rPr kumimoji="0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Infrastructure Investment Intensity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656" y="1832733"/>
            <a:ext cx="7315200" cy="41346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0657B2F-010C-B7CD-C662-3633713BF005}"/>
              </a:ext>
            </a:extLst>
          </p:cNvPr>
          <p:cNvSpPr txBox="1"/>
          <p:nvPr/>
        </p:nvSpPr>
        <p:spPr>
          <a:xfrm>
            <a:off x="525294" y="6449438"/>
            <a:ext cx="11313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Source: OECD/ITF Transport Infrastructure Investment Database (2019-2023); Global Infrastructure Hund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InfraCompass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2023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2E6FCB-E1F9-F1A2-46D9-0ADE5A0310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" y="319087"/>
            <a:ext cx="11649075" cy="621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2910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CD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1294C"/>
      </a:accent1>
      <a:accent2>
        <a:srgbClr val="007C53"/>
      </a:accent2>
      <a:accent3>
        <a:srgbClr val="009DCD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CD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1294C"/>
      </a:accent1>
      <a:accent2>
        <a:srgbClr val="007C53"/>
      </a:accent2>
      <a:accent3>
        <a:srgbClr val="009DCD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Company>Coweta County Board of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Jacobs, Sarah</dc:creator>
  <cp:lastModifiedBy>Jacobs, Sarah</cp:lastModifiedBy>
  <cp:revision>1</cp:revision>
  <dcterms:created xsi:type="dcterms:W3CDTF">2025-11-17T18:02:41Z</dcterms:created>
  <dcterms:modified xsi:type="dcterms:W3CDTF">2025-11-17T18:06:36Z</dcterms:modified>
</cp:coreProperties>
</file>